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9" roundtripDataSignature="AMtx7mimWRLZg0vIZ/FmVvtvhjW15Yh1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customschemas.google.com/relationships/presentationmetadata" Target="meta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155f7483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14155f7483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14155f7483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700354fec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1700354fec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1700354fec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6fefb30f86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16fefb30f86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16fefb30f86_0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700354fecf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1700354fecf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1700354fecf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6b3f58077f_0_1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16b3f58077f_0_1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16b3f58077f_0_1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6b3f58077f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16b3f58077f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6b3f58077f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6fefb30f8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16fefb30f8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16fefb30f86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4c47133e93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14c47133e93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14c47133e93_0_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6fefb30f86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g16fefb30f86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16fefb30f86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4c47133e93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14c47133e93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14c47133e93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6fefb30f86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16fefb30f86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16fefb30f86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4c47133e93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14c47133e93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14c47133e93_0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6fefb30f86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16fefb30f86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16fefb30f86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4c47133e93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14c47133e93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14c47133e93_0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700354fecf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1700354fecf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1700354fecf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6b3f58077f_0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16b3f58077f_0_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16b3f58077f_0_1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6b3f58077f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16b3f58077f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16b3f58077f_0_1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6b3f58077f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g16b3f58077f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16b3f58077f_0_1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6b3f58077f_0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16b3f58077f_0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16b3f58077f_0_1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6b3f58077f_0_2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g16b3f58077f_0_2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16b3f58077f_0_2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222bdaa5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16222bdaa5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16222bdaa5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6b3f58077f_0_2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g16b3f58077f_0_2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16b3f58077f_0_2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f58077f_0_2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g16b3f58077f_0_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16b3f58077f_0_2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6b3f58077f_0_2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16b3f58077f_0_2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16b3f58077f_0_2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6b3f58077f_0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g16b3f58077f_0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16b3f58077f_0_2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6b3f58077f_0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g16b3f58077f_0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16b3f58077f_0_1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4c47133e9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14c47133e9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14c47133e9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6b3f58077f_0_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16b3f58077f_0_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16b3f58077f_0_1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c47133e93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14c47133e93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14c47133e93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6b3f58077f_0_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16b3f58077f_0_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16b3f58077f_0_1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c47133e93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14c47133e93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14c47133e93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3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31.jpg"/><Relationship Id="rId5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hyperlink" Target="http://drive.google.com/file/d/1F3pR7SVZdVrqPs5NWSXDvnBbs7HHD6dK/view" TargetMode="External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3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-647700" y="2470824"/>
            <a:ext cx="11694600" cy="1210500"/>
          </a:xfrm>
          <a:prstGeom prst="parallelogram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Os Diferentes Tipos de Dados no Futebol: Aplicações e Limitações 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368300" y="3958974"/>
            <a:ext cx="1067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Hugo Rios Neto</a:t>
            </a:r>
            <a:endParaRPr/>
          </a:p>
        </p:txBody>
      </p:sp>
      <p:pic>
        <p:nvPicPr>
          <p:cNvPr descr="E se todas as equipes brasileiras fossem bicolores? - Futebol de Barzinho" id="91" name="Google Shape;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75287" y="2538887"/>
            <a:ext cx="1074366" cy="107436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7162800" y="6569212"/>
            <a:ext cx="498684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 I G A   |   G A L O   A N A L Y T I C 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g14155f7483a_0_0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169" name="Google Shape;169;g14155f7483a_0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g14155f7483a_0_0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171" name="Google Shape;171;g14155f7483a_0_0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172" name="Google Shape;172;g14155f7483a_0_0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Event Data</a:t>
            </a:r>
            <a:endParaRPr/>
          </a:p>
        </p:txBody>
      </p:sp>
      <p:pic>
        <p:nvPicPr>
          <p:cNvPr id="173" name="Google Shape;173;g14155f7483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0628" y="992415"/>
            <a:ext cx="7383550" cy="48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g1700354fecf_0_0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180" name="Google Shape;180;g1700354fecf_0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g1700354fecf_0_0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182" name="Google Shape;182;g1700354fecf_0_0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183" name="Google Shape;183;g1700354fecf_0_0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Event Data</a:t>
            </a:r>
            <a:endParaRPr/>
          </a:p>
        </p:txBody>
      </p:sp>
      <p:pic>
        <p:nvPicPr>
          <p:cNvPr id="184" name="Google Shape;184;g1700354fec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688" y="1495840"/>
            <a:ext cx="5858050" cy="38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1700354fec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9088" y="2584412"/>
            <a:ext cx="6017215" cy="188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g16fefb30f86_0_55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192" name="Google Shape;192;g16fefb30f86_0_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g16fefb30f86_0_55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194" name="Google Shape;194;g16fefb30f86_0_55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195" name="Google Shape;195;g16fefb30f86_0_55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Event Data</a:t>
            </a:r>
            <a:endParaRPr/>
          </a:p>
        </p:txBody>
      </p:sp>
      <p:pic>
        <p:nvPicPr>
          <p:cNvPr id="196" name="Google Shape;196;g16fefb30f86_0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250" y="2106812"/>
            <a:ext cx="11104301" cy="26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g1700354fecf_0_11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203" name="Google Shape;203;g1700354fecf_0_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g1700354fecf_0_11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205" name="Google Shape;205;g1700354fecf_0_11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206" name="Google Shape;206;g1700354fecf_0_11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Event Data</a:t>
            </a:r>
            <a:endParaRPr/>
          </a:p>
        </p:txBody>
      </p:sp>
      <p:pic>
        <p:nvPicPr>
          <p:cNvPr id="207" name="Google Shape;207;g1700354fecf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0628" y="992415"/>
            <a:ext cx="7383550" cy="48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3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 se todas as equipes brasileiras fossem bicolores? - Futebol de Barzinho" id="213" name="Google Shape;213;g16b3f58077f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1084" y="206643"/>
            <a:ext cx="509832" cy="50983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6b3f58077f_0_191"/>
          <p:cNvSpPr txBox="1"/>
          <p:nvPr/>
        </p:nvSpPr>
        <p:spPr>
          <a:xfrm>
            <a:off x="18288" y="3044280"/>
            <a:ext cx="1215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pt-BR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Tracking Data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g16b3f58077f_0_26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221" name="Google Shape;221;g16b3f58077f_0_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g16b3f58077f_0_26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223" name="Google Shape;223;g16b3f58077f_0_26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224" name="Google Shape;224;g16b3f58077f_0_26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Tracking Data</a:t>
            </a:r>
            <a:endParaRPr/>
          </a:p>
        </p:txBody>
      </p:sp>
      <p:pic>
        <p:nvPicPr>
          <p:cNvPr id="225" name="Google Shape;225;g16b3f58077f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0600" y="1574979"/>
            <a:ext cx="5562051" cy="370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16b3f58077f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338" y="1662150"/>
            <a:ext cx="5882400" cy="33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g16fefb30f86_0_0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233" name="Google Shape;233;g16fefb30f86_0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g16fefb30f86_0_0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235" name="Google Shape;235;g16fefb30f86_0_0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236" name="Google Shape;236;g16fefb30f86_0_0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Tracking Data</a:t>
            </a:r>
            <a:endParaRPr/>
          </a:p>
        </p:txBody>
      </p:sp>
      <p:pic>
        <p:nvPicPr>
          <p:cNvPr id="237" name="Google Shape;237;g16fefb30f8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6088" y="782387"/>
            <a:ext cx="7939824" cy="529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g14c47133e93_0_84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244" name="Google Shape;244;g14c47133e93_0_8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g14c47133e93_0_84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246" name="Google Shape;246;g14c47133e93_0_84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247" name="Google Shape;247;g14c47133e93_0_84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Tracking Data</a:t>
            </a:r>
            <a:endParaRPr/>
          </a:p>
        </p:txBody>
      </p:sp>
      <p:pic>
        <p:nvPicPr>
          <p:cNvPr id="248" name="Google Shape;248;g14c47133e93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0600" y="1574979"/>
            <a:ext cx="5562051" cy="370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14c47133e93_0_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325" y="1662138"/>
            <a:ext cx="5882424" cy="3308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g16fefb30f86_0_11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256" name="Google Shape;256;g16fefb30f86_0_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g16fefb30f86_0_11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258" name="Google Shape;258;g16fefb30f86_0_11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259" name="Google Shape;259;g16fefb30f86_0_11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Tracking Data</a:t>
            </a:r>
            <a:endParaRPr/>
          </a:p>
        </p:txBody>
      </p:sp>
      <p:pic>
        <p:nvPicPr>
          <p:cNvPr id="260" name="Google Shape;260;g16fefb30f86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6100" y="782406"/>
            <a:ext cx="7939800" cy="529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g14c47133e93_0_58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267" name="Google Shape;267;g14c47133e93_0_5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g14c47133e93_0_58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269" name="Google Shape;269;g14c47133e93_0_58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270" name="Google Shape;270;g14c47133e93_0_58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Tracking Data</a:t>
            </a:r>
            <a:endParaRPr/>
          </a:p>
        </p:txBody>
      </p:sp>
      <p:pic>
        <p:nvPicPr>
          <p:cNvPr id="271" name="Google Shape;271;g14c47133e93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0575" y="1574975"/>
            <a:ext cx="5562075" cy="37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14c47133e93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325" y="1662150"/>
            <a:ext cx="5882400" cy="33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3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 se todas as equipes brasileiras fossem bicolores? - Futebol de Barzinho"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1084" y="206643"/>
            <a:ext cx="509832" cy="50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6538" y="1094938"/>
            <a:ext cx="7658925" cy="466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g16fefb30f86_0_22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279" name="Google Shape;279;g16fefb30f86_0_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g16fefb30f86_0_22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281" name="Google Shape;281;g16fefb30f86_0_22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282" name="Google Shape;282;g16fefb30f86_0_22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Tracking Data</a:t>
            </a:r>
            <a:endParaRPr/>
          </a:p>
        </p:txBody>
      </p:sp>
      <p:pic>
        <p:nvPicPr>
          <p:cNvPr id="283" name="Google Shape;283;g16fefb30f86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6100" y="782425"/>
            <a:ext cx="7939800" cy="529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g14c47133e93_0_71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290" name="Google Shape;290;g14c47133e93_0_7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g14c47133e93_0_71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292" name="Google Shape;292;g14c47133e93_0_71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293" name="Google Shape;293;g14c47133e93_0_71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Tracking Data</a:t>
            </a:r>
            <a:endParaRPr/>
          </a:p>
        </p:txBody>
      </p:sp>
      <p:pic>
        <p:nvPicPr>
          <p:cNvPr id="294" name="Google Shape;294;g14c47133e93_0_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0575" y="1574975"/>
            <a:ext cx="5562075" cy="37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14c47133e93_0_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325" y="1662150"/>
            <a:ext cx="5882400" cy="33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g16fefb30f86_0_33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302" name="Google Shape;302;g16fefb30f86_0_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g16fefb30f86_0_33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304" name="Google Shape;304;g16fefb30f86_0_33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305" name="Google Shape;305;g16fefb30f86_0_33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Tracking Data</a:t>
            </a:r>
            <a:endParaRPr/>
          </a:p>
        </p:txBody>
      </p:sp>
      <p:pic>
        <p:nvPicPr>
          <p:cNvPr id="306" name="Google Shape;306;g16fefb30f86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6100" y="782425"/>
            <a:ext cx="7939800" cy="529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g14c47133e93_0_97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313" name="Google Shape;313;g14c47133e93_0_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g14c47133e93_0_97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315" name="Google Shape;315;g14c47133e93_0_97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316" name="Google Shape;316;g14c47133e93_0_97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Tracking Data</a:t>
            </a:r>
            <a:endParaRPr/>
          </a:p>
        </p:txBody>
      </p:sp>
      <p:pic>
        <p:nvPicPr>
          <p:cNvPr id="317" name="Google Shape;317;g14c47133e93_0_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225" y="958350"/>
            <a:ext cx="9730350" cy="494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g1700354fecf_0_21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324" name="Google Shape;324;g1700354fecf_0_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g1700354fecf_0_21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326" name="Google Shape;326;g1700354fecf_0_21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327" name="Google Shape;327;g1700354fecf_0_21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Tracking Data</a:t>
            </a:r>
            <a:endParaRPr/>
          </a:p>
        </p:txBody>
      </p:sp>
      <p:pic>
        <p:nvPicPr>
          <p:cNvPr id="328" name="Google Shape;328;g1700354fecf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225" y="2058225"/>
            <a:ext cx="4873877" cy="274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1700354fecf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6050" y="1047762"/>
            <a:ext cx="7143726" cy="476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3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 se todas as equipes brasileiras fossem bicolores? - Futebol de Barzinho" id="335" name="Google Shape;335;g16b3f58077f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1084" y="206643"/>
            <a:ext cx="509832" cy="50983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16b3f58077f_0_197"/>
          <p:cNvSpPr txBox="1"/>
          <p:nvPr/>
        </p:nvSpPr>
        <p:spPr>
          <a:xfrm>
            <a:off x="18288" y="3044280"/>
            <a:ext cx="1215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pt-BR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Pose</a:t>
            </a:r>
            <a:r>
              <a:rPr lang="pt-BR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Data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g16b3f58077f_0_125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343" name="Google Shape;343;g16b3f58077f_0_1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g16b3f58077f_0_125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345" name="Google Shape;345;g16b3f58077f_0_125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346" name="Google Shape;346;g16b3f58077f_0_125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Pose</a:t>
            </a: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 Data</a:t>
            </a:r>
            <a:endParaRPr/>
          </a:p>
        </p:txBody>
      </p:sp>
      <p:pic>
        <p:nvPicPr>
          <p:cNvPr id="347" name="Google Shape;347;g16b3f58077f_0_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3475" y="956888"/>
            <a:ext cx="8725099" cy="494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g16b3f58077f_0_136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354" name="Google Shape;354;g16b3f58077f_0_1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g16b3f58077f_0_136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356" name="Google Shape;356;g16b3f58077f_0_136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357" name="Google Shape;357;g16b3f58077f_0_136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Pose Data</a:t>
            </a:r>
            <a:endParaRPr/>
          </a:p>
        </p:txBody>
      </p:sp>
      <p:pic>
        <p:nvPicPr>
          <p:cNvPr id="358" name="Google Shape;358;g16b3f58077f_0_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936" y="1022537"/>
            <a:ext cx="3030175" cy="423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16b3f58077f_0_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0950" y="5340163"/>
            <a:ext cx="7762875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16b3f58077f_0_136"/>
          <p:cNvSpPr txBox="1"/>
          <p:nvPr/>
        </p:nvSpPr>
        <p:spPr>
          <a:xfrm>
            <a:off x="8311075" y="5997338"/>
            <a:ext cx="2778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[Arbués-Sangüesa et al. - 2020]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g16b3f58077f_0_160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367" name="Google Shape;367;g16b3f58077f_0_1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g16b3f58077f_0_160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369" name="Google Shape;369;g16b3f58077f_0_160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370" name="Google Shape;370;g16b3f58077f_0_160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Pose Data</a:t>
            </a:r>
            <a:endParaRPr/>
          </a:p>
        </p:txBody>
      </p:sp>
      <p:pic>
        <p:nvPicPr>
          <p:cNvPr id="371" name="Google Shape;371;g16b3f58077f_0_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0950" y="5340163"/>
            <a:ext cx="7762875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16b3f58077f_0_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2650" y="1029625"/>
            <a:ext cx="9166703" cy="42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16b3f58077f_0_160"/>
          <p:cNvSpPr txBox="1"/>
          <p:nvPr/>
        </p:nvSpPr>
        <p:spPr>
          <a:xfrm>
            <a:off x="8311075" y="5997338"/>
            <a:ext cx="2778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[Arbués-Sangüesa et al. - 2020]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g16b3f58077f_0_206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380" name="Google Shape;380;g16b3f58077f_0_20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g16b3f58077f_0_206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382" name="Google Shape;382;g16b3f58077f_0_206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383" name="Google Shape;383;g16b3f58077f_0_206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Pose Data</a:t>
            </a:r>
            <a:endParaRPr/>
          </a:p>
        </p:txBody>
      </p:sp>
      <p:pic>
        <p:nvPicPr>
          <p:cNvPr id="384" name="Google Shape;384;g16b3f58077f_0_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875" y="2210126"/>
            <a:ext cx="573405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16b3f58077f_0_2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850" y="3400751"/>
            <a:ext cx="573405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16b3f58077f_0_2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2688" y="1190963"/>
            <a:ext cx="54292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16b3f58077f_0_2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02862" y="675938"/>
            <a:ext cx="1534200" cy="1534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3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 se todas as equipes brasileiras fossem bicolores? - Futebol de Barzinho" id="105" name="Google Shape;105;g16222bdaa5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1084" y="206643"/>
            <a:ext cx="509832" cy="509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16222bdaa50_0_0"/>
          <p:cNvSpPr txBox="1"/>
          <p:nvPr/>
        </p:nvSpPr>
        <p:spPr>
          <a:xfrm>
            <a:off x="18288" y="3044280"/>
            <a:ext cx="1215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pt-BR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Dados de Súmula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g16b3f58077f_0_238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394" name="Google Shape;394;g16b3f58077f_0_2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g16b3f58077f_0_238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396" name="Google Shape;396;g16b3f58077f_0_238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397" name="Google Shape;397;g16b3f58077f_0_238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Pose Data</a:t>
            </a:r>
            <a:endParaRPr/>
          </a:p>
        </p:txBody>
      </p:sp>
      <p:pic>
        <p:nvPicPr>
          <p:cNvPr id="398" name="Google Shape;398;g16b3f58077f_0_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875" y="2210126"/>
            <a:ext cx="573405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16b3f58077f_0_2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850" y="3400751"/>
            <a:ext cx="573405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16b3f58077f_0_2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2688" y="1190963"/>
            <a:ext cx="54292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16b3f58077f_0_2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02862" y="675938"/>
            <a:ext cx="1534200" cy="15342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402" name="Google Shape;402;g16b3f58077f_0_238"/>
          <p:cNvCxnSpPr/>
          <p:nvPr/>
        </p:nvCxnSpPr>
        <p:spPr>
          <a:xfrm>
            <a:off x="8832700" y="3910525"/>
            <a:ext cx="5838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3" name="Google Shape;403;g16b3f58077f_0_238"/>
          <p:cNvCxnSpPr/>
          <p:nvPr/>
        </p:nvCxnSpPr>
        <p:spPr>
          <a:xfrm flipH="1" rot="10800000">
            <a:off x="5745775" y="4095250"/>
            <a:ext cx="1238700" cy="6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4" name="Google Shape;404;g16b3f58077f_0_238"/>
          <p:cNvCxnSpPr/>
          <p:nvPr/>
        </p:nvCxnSpPr>
        <p:spPr>
          <a:xfrm flipH="1" rot="10800000">
            <a:off x="6225700" y="4299563"/>
            <a:ext cx="1731600" cy="10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g16b3f58077f_0_254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411" name="Google Shape;411;g16b3f58077f_0_2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Google Shape;412;g16b3f58077f_0_254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413" name="Google Shape;413;g16b3f58077f_0_254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414" name="Google Shape;414;g16b3f58077f_0_254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Pose Data</a:t>
            </a:r>
            <a:endParaRPr/>
          </a:p>
        </p:txBody>
      </p:sp>
      <p:pic>
        <p:nvPicPr>
          <p:cNvPr id="415" name="Google Shape;415;g16b3f58077f_0_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2688" y="1190963"/>
            <a:ext cx="54292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16b3f58077f_0_2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2862" y="675938"/>
            <a:ext cx="1534200" cy="15342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417" name="Google Shape;417;g16b3f58077f_0_254"/>
          <p:cNvCxnSpPr/>
          <p:nvPr/>
        </p:nvCxnSpPr>
        <p:spPr>
          <a:xfrm>
            <a:off x="8832700" y="3910525"/>
            <a:ext cx="5838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8" name="Google Shape;418;g16b3f58077f_0_254"/>
          <p:cNvCxnSpPr/>
          <p:nvPr/>
        </p:nvCxnSpPr>
        <p:spPr>
          <a:xfrm flipH="1" rot="10800000">
            <a:off x="5745775" y="4095250"/>
            <a:ext cx="1238700" cy="6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9" name="Google Shape;419;g16b3f58077f_0_254"/>
          <p:cNvCxnSpPr/>
          <p:nvPr/>
        </p:nvCxnSpPr>
        <p:spPr>
          <a:xfrm flipH="1" rot="10800000">
            <a:off x="6225700" y="4299563"/>
            <a:ext cx="1731600" cy="10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20" name="Google Shape;420;g16b3f58077f_0_2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7375" y="2389038"/>
            <a:ext cx="5715000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g16b3f58077f_0_272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427" name="Google Shape;427;g16b3f58077f_0_27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g16b3f58077f_0_272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429" name="Google Shape;429;g16b3f58077f_0_272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430" name="Google Shape;430;g16b3f58077f_0_272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Pose Data</a:t>
            </a:r>
            <a:endParaRPr/>
          </a:p>
        </p:txBody>
      </p:sp>
      <p:pic>
        <p:nvPicPr>
          <p:cNvPr id="431" name="Google Shape;431;g16b3f58077f_0_2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2688" y="1190963"/>
            <a:ext cx="54292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16b3f58077f_0_2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2862" y="675938"/>
            <a:ext cx="1534200" cy="15342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433" name="Google Shape;433;g16b3f58077f_0_272"/>
          <p:cNvCxnSpPr/>
          <p:nvPr/>
        </p:nvCxnSpPr>
        <p:spPr>
          <a:xfrm>
            <a:off x="8832700" y="3910525"/>
            <a:ext cx="5838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4" name="Google Shape;434;g16b3f58077f_0_272"/>
          <p:cNvCxnSpPr/>
          <p:nvPr/>
        </p:nvCxnSpPr>
        <p:spPr>
          <a:xfrm flipH="1" rot="10800000">
            <a:off x="5745775" y="4095250"/>
            <a:ext cx="1238700" cy="6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5" name="Google Shape;435;g16b3f58077f_0_272"/>
          <p:cNvCxnSpPr/>
          <p:nvPr/>
        </p:nvCxnSpPr>
        <p:spPr>
          <a:xfrm flipH="1" rot="10800000">
            <a:off x="6225700" y="4299563"/>
            <a:ext cx="1731600" cy="10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6" name="Google Shape;436;g16b3f58077f_0_2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7375" y="2389038"/>
            <a:ext cx="5715000" cy="2676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g16b3f58077f_0_272"/>
          <p:cNvCxnSpPr/>
          <p:nvPr/>
        </p:nvCxnSpPr>
        <p:spPr>
          <a:xfrm flipH="1" rot="10800000">
            <a:off x="5651775" y="4455388"/>
            <a:ext cx="3648000" cy="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Google Shape;438;g16b3f58077f_0_272"/>
          <p:cNvCxnSpPr/>
          <p:nvPr/>
        </p:nvCxnSpPr>
        <p:spPr>
          <a:xfrm>
            <a:off x="4724425" y="4667038"/>
            <a:ext cx="3437100" cy="2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3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 se todas as equipes brasileiras fossem bicolores? - Futebol de Barzinho" id="444" name="Google Shape;444;g16b3f58077f_0_2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1084" y="206643"/>
            <a:ext cx="509832" cy="50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16b3f58077f_0_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6538" y="1094938"/>
            <a:ext cx="7658925" cy="466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3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 se todas as equipes brasileiras fossem bicolores? - Futebol de Barzinho" id="451" name="Google Shape;451;g16b3f58077f_0_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1084" y="206643"/>
            <a:ext cx="509832" cy="509832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16b3f58077f_0_173"/>
          <p:cNvSpPr txBox="1"/>
          <p:nvPr/>
        </p:nvSpPr>
        <p:spPr>
          <a:xfrm>
            <a:off x="18288" y="1713630"/>
            <a:ext cx="12155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pt-BR" sz="5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Obrigado!</a:t>
            </a:r>
            <a:endParaRPr b="0" i="0" sz="4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16b3f58077f_0_173"/>
          <p:cNvSpPr txBox="1"/>
          <p:nvPr/>
        </p:nvSpPr>
        <p:spPr>
          <a:xfrm>
            <a:off x="5372699" y="3693188"/>
            <a:ext cx="223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@hugoriosneto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g16b3f58077f_0_173"/>
          <p:cNvSpPr txBox="1"/>
          <p:nvPr/>
        </p:nvSpPr>
        <p:spPr>
          <a:xfrm>
            <a:off x="5367637" y="4525263"/>
            <a:ext cx="2151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Hugo Rios-Neto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g16b3f58077f_0_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0681" y="3585488"/>
            <a:ext cx="769500" cy="7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16b3f58077f_0_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3363" y="4525263"/>
            <a:ext cx="619050" cy="61909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16b3f58077f_0_173"/>
          <p:cNvSpPr txBox="1"/>
          <p:nvPr/>
        </p:nvSpPr>
        <p:spPr>
          <a:xfrm>
            <a:off x="5372700" y="2938063"/>
            <a:ext cx="4009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hugoriosneto@dcc.ufmg.br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g16b3f58077f_0_1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5900" y="3015013"/>
            <a:ext cx="619060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3"/>
          <p:cNvGrpSpPr/>
          <p:nvPr/>
        </p:nvGrpSpPr>
        <p:grpSpPr>
          <a:xfrm>
            <a:off x="42351" y="6497904"/>
            <a:ext cx="12107297" cy="323520"/>
            <a:chOff x="84704" y="6534238"/>
            <a:chExt cx="12107297" cy="323520"/>
          </a:xfrm>
        </p:grpSpPr>
        <p:pic>
          <p:nvPicPr>
            <p:cNvPr descr="E se todas as equipes brasileiras fossem bicolores? - Futebol de Barzinho" id="113" name="Google Shape;113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3"/>
            <p:cNvSpPr txBox="1"/>
            <p:nvPr/>
          </p:nvSpPr>
          <p:spPr>
            <a:xfrm>
              <a:off x="346869" y="6605546"/>
              <a:ext cx="2743484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7205153" y="6605546"/>
              <a:ext cx="4986848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116" name="Google Shape;116;p3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Dados de Súmula</a:t>
            </a:r>
            <a:endParaRPr/>
          </a:p>
        </p:txBody>
      </p:sp>
      <p:pic>
        <p:nvPicPr>
          <p:cNvPr id="117" name="Google Shape;11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2725" y="712176"/>
            <a:ext cx="4282187" cy="563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g14c47133e93_0_0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124" name="Google Shape;124;g14c47133e93_0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g14c47133e93_0_0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126" name="Google Shape;126;g14c47133e93_0_0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127" name="Google Shape;127;g14c47133e93_0_0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Dados de Súmula</a:t>
            </a:r>
            <a:endParaRPr/>
          </a:p>
        </p:txBody>
      </p:sp>
      <p:pic>
        <p:nvPicPr>
          <p:cNvPr id="128" name="Google Shape;128;g14c47133e9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337" y="2826150"/>
            <a:ext cx="4768850" cy="12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14c47133e93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2813" y="612331"/>
            <a:ext cx="5071858" cy="56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3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 se todas as equipes brasileiras fossem bicolores? - Futebol de Barzinho" id="135" name="Google Shape;135;g16b3f58077f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1084" y="206643"/>
            <a:ext cx="509832" cy="50983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16b3f58077f_0_179"/>
          <p:cNvSpPr txBox="1"/>
          <p:nvPr/>
        </p:nvSpPr>
        <p:spPr>
          <a:xfrm>
            <a:off x="18288" y="3044280"/>
            <a:ext cx="1215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pt-BR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Estatísticas Agregadas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g14c47133e93_0_14"/>
          <p:cNvGrpSpPr/>
          <p:nvPr/>
        </p:nvGrpSpPr>
        <p:grpSpPr>
          <a:xfrm>
            <a:off x="42351" y="6497904"/>
            <a:ext cx="12107349" cy="323520"/>
            <a:chOff x="84704" y="6534238"/>
            <a:chExt cx="12107349" cy="323520"/>
          </a:xfrm>
        </p:grpSpPr>
        <p:pic>
          <p:nvPicPr>
            <p:cNvPr descr="E se todas as equipes brasileiras fossem bicolores? - Futebol de Barzinho" id="143" name="Google Shape;143;g14c47133e93_0_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704" y="6534238"/>
              <a:ext cx="323520" cy="32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g14c47133e93_0_14"/>
            <p:cNvSpPr txBox="1"/>
            <p:nvPr/>
          </p:nvSpPr>
          <p:spPr>
            <a:xfrm>
              <a:off x="346869" y="6605546"/>
              <a:ext cx="274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L U B E   A T L É T I C O   M I N E I R O</a:t>
              </a:r>
              <a:endParaRPr/>
            </a:p>
          </p:txBody>
        </p:sp>
        <p:sp>
          <p:nvSpPr>
            <p:cNvPr id="145" name="Google Shape;145;g14c47133e93_0_14"/>
            <p:cNvSpPr txBox="1"/>
            <p:nvPr/>
          </p:nvSpPr>
          <p:spPr>
            <a:xfrm>
              <a:off x="7205153" y="6605546"/>
              <a:ext cx="4986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31313"/>
                  </a:solidFill>
                  <a:latin typeface="Calibri"/>
                  <a:ea typeface="Calibri"/>
                  <a:cs typeface="Calibri"/>
                  <a:sym typeface="Calibri"/>
                </a:rPr>
                <a:t>C I G A   |   G A L O   A N A L Y T I C S</a:t>
              </a:r>
              <a:endParaRPr/>
            </a:p>
          </p:txBody>
        </p:sp>
      </p:grpSp>
      <p:sp>
        <p:nvSpPr>
          <p:cNvPr id="146" name="Google Shape;146;g14c47133e93_0_14"/>
          <p:cNvSpPr txBox="1"/>
          <p:nvPr/>
        </p:nvSpPr>
        <p:spPr>
          <a:xfrm>
            <a:off x="84704" y="36576"/>
            <a:ext cx="1215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31313"/>
                </a:solidFill>
                <a:latin typeface="Calibri"/>
                <a:ea typeface="Calibri"/>
                <a:cs typeface="Calibri"/>
                <a:sym typeface="Calibri"/>
              </a:rPr>
              <a:t>Estatísticas Agregadas</a:t>
            </a:r>
            <a:endParaRPr sz="2800">
              <a:solidFill>
                <a:srgbClr val="1313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g14c47133e93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337" y="2826150"/>
            <a:ext cx="4768850" cy="12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14c47133e93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8136" y="612326"/>
            <a:ext cx="4078775" cy="563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3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 se todas as equipes brasileiras fossem bicolores? - Futebol de Barzinho" id="154" name="Google Shape;154;g16b3f58077f_0_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1084" y="206643"/>
            <a:ext cx="509832" cy="50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16b3f58077f_0_185" title="2022-10-20 17-17-58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1214" y="851825"/>
            <a:ext cx="7349575" cy="551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3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 se todas as equipes brasileiras fossem bicolores? - Futebol de Barzinho" id="161" name="Google Shape;161;g14c47133e93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1084" y="206643"/>
            <a:ext cx="509832" cy="50983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14c47133e93_0_26"/>
          <p:cNvSpPr txBox="1"/>
          <p:nvPr/>
        </p:nvSpPr>
        <p:spPr>
          <a:xfrm>
            <a:off x="18288" y="3044280"/>
            <a:ext cx="1215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pt-BR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Event Data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2021-11-17T11:25:50Z</dcterms:created>
  <dc:creator>Rodrigo Picchioni</dc:creator>
</cp:coreProperties>
</file>