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1" r:id="rId4"/>
    <p:sldId id="266" r:id="rId5"/>
    <p:sldId id="267" r:id="rId6"/>
    <p:sldId id="259" r:id="rId7"/>
    <p:sldId id="260" r:id="rId8"/>
    <p:sldId id="262" r:id="rId9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D5291"/>
    <a:srgbClr val="000000"/>
    <a:srgbClr val="EBFF00"/>
    <a:srgbClr val="131313"/>
    <a:srgbClr val="28282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/>
    <p:restoredTop sz="94663"/>
  </p:normalViewPr>
  <p:slideViewPr>
    <p:cSldViewPr snapToGrid="0" snapToObjects="1">
      <p:cViewPr varScale="1">
        <p:scale>
          <a:sx n="88" d="100"/>
          <a:sy n="88" d="100"/>
        </p:scale>
        <p:origin x="200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E37D2-332F-AA4C-A06C-181608D0DA51}" type="datetimeFigureOut">
              <a:rPr lang="pt-BR" smtClean="0"/>
              <a:t>20/10/2022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71C8C-51F6-3D45-B7F0-1341669C6EF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88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71C8C-51F6-3D45-B7F0-1341669C6EF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780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71C8C-51F6-3D45-B7F0-1341669C6EFB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3182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71C8C-51F6-3D45-B7F0-1341669C6EF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1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71C8C-51F6-3D45-B7F0-1341669C6EF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9851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71C8C-51F6-3D45-B7F0-1341669C6EF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303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71C8C-51F6-3D45-B7F0-1341669C6EF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968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71C8C-51F6-3D45-B7F0-1341669C6EF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0382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71C8C-51F6-3D45-B7F0-1341669C6EF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27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4B33-8F90-3847-BBC4-8B420DA4D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A6811-B0AF-B64E-98DD-A931B13F5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B30F4-0988-F641-9F4C-C60C68248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FFE-067E-C442-976E-6CF679066F78}" type="datetime5">
              <a:rPr lang="en-US" smtClean="0"/>
              <a:t>20-Oct-22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98DB6-CAD0-B946-99A7-57443156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B6D04-EDD4-C34F-840F-7A7E9096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75F4-2BA5-D146-AF73-70F41E77EC3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56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C4A7-CC2A-EF4F-B950-BA195DE7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3AD85B-2818-3740-8EE7-1C6FD6D4E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7F3F5-F886-9749-9702-B382BBDB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D74E-750D-0548-801F-BAA1A0E34BB1}" type="datetime5">
              <a:rPr lang="en-US" smtClean="0"/>
              <a:t>20-Oct-22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D0596-2734-824F-B6B9-EB9E22601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8297B-77A7-E140-8CBD-26CB25DEB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75F4-2BA5-D146-AF73-70F41E77EC3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27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C53EEA-223F-A543-873C-E7E911E99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0661D-C32E-5448-B56F-48736D225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0DDC9-7AF4-0F41-A0BE-325C66BD5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4A94-E8C8-504D-9F5C-EFFCA15F1545}" type="datetime5">
              <a:rPr lang="en-US" smtClean="0"/>
              <a:t>20-Oct-22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21768-4E3D-2044-B3F1-00D90B86F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28039-6DA0-E54A-81D0-AE449EBB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75F4-2BA5-D146-AF73-70F41E77EC3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63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49758-9209-BF41-9BD2-6BE27655B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CC3DB-35E9-D841-9D20-92FA2FE4C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ACC6A-C251-1E43-A658-F28855964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A8B5-0408-6841-B383-C7908118C542}" type="datetime5">
              <a:rPr lang="en-US" smtClean="0"/>
              <a:t>20-Oct-22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CABC2-7FE6-7F40-B19B-FA7C7FE9C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18A55-E9ED-DA42-82A6-ACF6C271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75F4-2BA5-D146-AF73-70F41E77EC3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05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D7E6F-4346-EB4A-872E-1405BE9D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C7E72-F34D-FA41-8029-2A69A7F1F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08AA6-3844-8F4D-BD47-E83C74E6B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8CA81-2D75-4A4C-8CD8-2677BBD3587D}" type="datetime5">
              <a:rPr lang="en-US" smtClean="0"/>
              <a:t>20-Oct-22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04828-751F-7845-A49D-191813D8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9CB56-BE00-484E-B460-A01A4D5A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75F4-2BA5-D146-AF73-70F41E77EC3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132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D301-A419-7A44-A5D3-044F99D6B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29C91-979E-6547-A41C-AAC950AD7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91486-6D41-D64C-8454-2AFEE4578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32F-53F2-2B43-AF08-1C536B76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9EDB-98BD-AD44-A95F-EFDD6DB1CAAC}" type="datetime5">
              <a:rPr lang="en-US" smtClean="0"/>
              <a:t>20-Oct-22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FCDBF-CDF7-EC44-AB11-78A08876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27AA9-A4E0-3448-9229-C079931D2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75F4-2BA5-D146-AF73-70F41E77EC3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78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7EAC5-0D74-224F-88AA-CF581C7A1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80A21-D2F7-5C46-A7CE-CE545D181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BC19D-EC27-5041-B356-607E39B25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8C0C18-AA6A-8543-9554-0487D5BD8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249FCD-84A6-2948-BCBD-A484C467C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61D855-5E87-F842-A995-F11D94AEB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2847-C2A7-1048-BB08-D941D20BAEAE}" type="datetime5">
              <a:rPr lang="en-US" smtClean="0"/>
              <a:t>20-Oct-22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C2155A-FC3C-D743-B677-ABD37BAB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3F5BB8-4C42-E840-AAB6-5D4B4545E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75F4-2BA5-D146-AF73-70F41E77EC3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294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52452-4359-DF46-A609-8BC59336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6DCAF-785B-C34C-88ED-7EC8BE7B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A28B-6CDC-A647-A028-C17E4EC32BCA}" type="datetime5">
              <a:rPr lang="en-US" smtClean="0"/>
              <a:t>20-Oct-22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17C3A-195D-3E4B-98E5-785818D6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D6446-D5FB-C74C-92E8-D56A2F95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75F4-2BA5-D146-AF73-70F41E77EC3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053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9DAD59-1F3E-9C43-BBC2-4618812A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9961-C93C-B941-84A8-3583855C192C}" type="datetime5">
              <a:rPr lang="en-US" smtClean="0"/>
              <a:t>20-Oct-22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C44676-A255-5541-95C8-BD86432FC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B1AAB-7C88-5042-9A66-F765D89D4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75F4-2BA5-D146-AF73-70F41E77EC3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6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7CCB-C794-2C42-A8CC-3D1A14E23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51C7A-D4E4-5A45-85F4-4976CCBB5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2CFCE-E8A6-6E4D-9694-75B15E569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AF97D-3265-3849-8C67-84F557A9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9CB4-381D-3245-A262-78A71D348C1A}" type="datetime5">
              <a:rPr lang="en-US" smtClean="0"/>
              <a:t>20-Oct-22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47139-CD54-CF4F-836C-289B54114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C1D4A-2197-C643-9738-DA3CE3351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75F4-2BA5-D146-AF73-70F41E77EC3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646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27F1-ADE8-EE49-B533-F82546E79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6224DD-051D-0D45-983A-77D4949A9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897C6-FB5B-3D4F-A408-A8CD5FA06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C706B-55FA-5247-BA64-0920E0AFF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D3E-8445-4348-9726-C6E86A78348E}" type="datetime5">
              <a:rPr lang="en-US" smtClean="0"/>
              <a:t>20-Oct-22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DD6AF-3154-194B-BEAF-4A1F56F75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2FDDE-CD39-6B45-8753-B259B854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75F4-2BA5-D146-AF73-70F41E77EC3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40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75D00-D328-2648-8A1B-A55097F99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7212C-136B-BA46-8F15-5971C8474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05B44-CB13-D84C-A2D7-AD323FCB7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41583-1EEF-B34E-986E-97FC48BF33C2}" type="datetime5">
              <a:rPr lang="en-US" smtClean="0"/>
              <a:t>20-Oct-22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C7FE9-C377-614C-9DB5-4C382369B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46FBB-478A-864C-8D2B-F5E0B89B6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775F4-2BA5-D146-AF73-70F41E77EC3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855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B0CFA1FD-70A1-E245-8C81-A3DFC602CE50}"/>
              </a:ext>
            </a:extLst>
          </p:cNvPr>
          <p:cNvSpPr/>
          <p:nvPr/>
        </p:nvSpPr>
        <p:spPr>
          <a:xfrm>
            <a:off x="-647699" y="3176752"/>
            <a:ext cx="11694562" cy="504496"/>
          </a:xfrm>
          <a:prstGeom prst="parallelogram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pt-BR" sz="4000" b="1" dirty="0">
                <a:solidFill>
                  <a:srgbClr val="13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Anatomia de um Departamento de Analytics</a:t>
            </a:r>
          </a:p>
        </p:txBody>
      </p:sp>
      <p:pic>
        <p:nvPicPr>
          <p:cNvPr id="1028" name="Picture 4" descr="E se todas as equipes brasileiras fossem bicolores? - Futebol de Barzinho">
            <a:extLst>
              <a:ext uri="{FF2B5EF4-FFF2-40B4-BE49-F238E27FC236}">
                <a16:creationId xmlns:a16="http://schemas.microsoft.com/office/drawing/2014/main" id="{33C72510-1931-CC4B-9603-4BF2835CF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4375" l="10000" r="90000">
                        <a14:foregroundMark x1="48875" y1="62125" x2="48875" y2="62125"/>
                        <a14:foregroundMark x1="59500" y1="62125" x2="59500" y2="62125"/>
                        <a14:foregroundMark x1="69875" y1="57500" x2="69875" y2="57500"/>
                        <a14:foregroundMark x1="48500" y1="44000" x2="48500" y2="44000"/>
                        <a14:foregroundMark x1="50250" y1="94375" x2="50250" y2="94375"/>
                        <a14:foregroundMark x1="38125" y1="55500" x2="38125" y2="55500"/>
                        <a14:foregroundMark x1="28125" y1="55125" x2="28125" y2="55125"/>
                        <a14:foregroundMark x1="49250" y1="12000" x2="49250" y2="12000"/>
                        <a14:foregroundMark x1="49250" y1="5250" x2="49250" y2="5250"/>
                        <a14:backgroundMark x1="44250" y1="51375" x2="44250" y2="51375"/>
                        <a14:backgroundMark x1="39125" y1="51375" x2="39125" y2="51375"/>
                        <a14:backgroundMark x1="30625" y1="44625" x2="30625" y2="4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62" y="2806624"/>
            <a:ext cx="1074366" cy="107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BDC1C4-C72A-AD43-97F0-761CBFE90F4D}"/>
              </a:ext>
            </a:extLst>
          </p:cNvPr>
          <p:cNvSpPr txBox="1"/>
          <p:nvPr/>
        </p:nvSpPr>
        <p:spPr>
          <a:xfrm>
            <a:off x="7162800" y="6569212"/>
            <a:ext cx="4986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I G A   |   G A L O   A N A L Y T I C 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6F090D-F62B-A740-9603-C4EC60AA3E8D}"/>
              </a:ext>
            </a:extLst>
          </p:cNvPr>
          <p:cNvSpPr txBox="1"/>
          <p:nvPr/>
        </p:nvSpPr>
        <p:spPr>
          <a:xfrm>
            <a:off x="5029200" y="104122"/>
            <a:ext cx="213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FAME 2022</a:t>
            </a:r>
          </a:p>
          <a:p>
            <a:pPr algn="ctr"/>
            <a:r>
              <a:rPr lang="pt-P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de Outubro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99BBEE-416A-3845-8D87-76970D59FB62}"/>
              </a:ext>
            </a:extLst>
          </p:cNvPr>
          <p:cNvSpPr txBox="1"/>
          <p:nvPr/>
        </p:nvSpPr>
        <p:spPr>
          <a:xfrm>
            <a:off x="342900" y="3696324"/>
            <a:ext cx="10678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Rodrigo Picchioni </a:t>
            </a:r>
          </a:p>
        </p:txBody>
      </p:sp>
    </p:spTree>
    <p:extLst>
      <p:ext uri="{BB962C8B-B14F-4D97-AF65-F5344CB8AC3E}">
        <p14:creationId xmlns:p14="http://schemas.microsoft.com/office/powerpoint/2010/main" val="347486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F4248BB-A627-164E-A4F2-835C63C2626F}"/>
              </a:ext>
            </a:extLst>
          </p:cNvPr>
          <p:cNvGrpSpPr/>
          <p:nvPr/>
        </p:nvGrpSpPr>
        <p:grpSpPr>
          <a:xfrm>
            <a:off x="42351" y="6497904"/>
            <a:ext cx="12107297" cy="323520"/>
            <a:chOff x="84704" y="6534238"/>
            <a:chExt cx="12107297" cy="323520"/>
          </a:xfrm>
        </p:grpSpPr>
        <p:pic>
          <p:nvPicPr>
            <p:cNvPr id="18" name="Picture 4" descr="E se todas as equipes brasileiras fossem bicolores? - Futebol de Barzinho">
              <a:extLst>
                <a:ext uri="{FF2B5EF4-FFF2-40B4-BE49-F238E27FC236}">
                  <a16:creationId xmlns:a16="http://schemas.microsoft.com/office/drawing/2014/main" id="{520E458C-EA10-EA42-82EA-58173EAF2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50" b="94375" l="10000" r="90000">
                          <a14:foregroundMark x1="48875" y1="62125" x2="48875" y2="62125"/>
                          <a14:foregroundMark x1="59500" y1="62125" x2="59500" y2="62125"/>
                          <a14:foregroundMark x1="69875" y1="57500" x2="69875" y2="57500"/>
                          <a14:foregroundMark x1="48500" y1="44000" x2="48500" y2="44000"/>
                          <a14:foregroundMark x1="50250" y1="94375" x2="50250" y2="94375"/>
                          <a14:foregroundMark x1="38125" y1="55500" x2="38125" y2="55500"/>
                          <a14:foregroundMark x1="28125" y1="55125" x2="28125" y2="55125"/>
                          <a14:foregroundMark x1="49250" y1="12000" x2="49250" y2="12000"/>
                          <a14:foregroundMark x1="49250" y1="5250" x2="49250" y2="5250"/>
                          <a14:backgroundMark x1="44250" y1="51375" x2="44250" y2="51375"/>
                          <a14:backgroundMark x1="39125" y1="51375" x2="39125" y2="51375"/>
                          <a14:backgroundMark x1="30625" y1="44625" x2="30625" y2="44625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04" y="6534238"/>
              <a:ext cx="323520" cy="323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870162-DF94-9B45-BDB8-4A1D93DDDD1A}"/>
                </a:ext>
              </a:extLst>
            </p:cNvPr>
            <p:cNvSpPr txBox="1"/>
            <p:nvPr/>
          </p:nvSpPr>
          <p:spPr>
            <a:xfrm>
              <a:off x="346869" y="6605546"/>
              <a:ext cx="27434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solidFill>
                    <a:srgbClr val="13131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L U B E   A T L É T I C O   M I N E I R 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F092CB-1896-F34E-92BE-293CE52347CD}"/>
                </a:ext>
              </a:extLst>
            </p:cNvPr>
            <p:cNvSpPr txBox="1"/>
            <p:nvPr/>
          </p:nvSpPr>
          <p:spPr>
            <a:xfrm>
              <a:off x="7205153" y="6605546"/>
              <a:ext cx="4986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000" dirty="0">
                  <a:solidFill>
                    <a:srgbClr val="13131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I G A   |   G A L O   A N A L Y T I C 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5D6A571-CD70-234F-87CC-E2A760DE7BF8}"/>
              </a:ext>
            </a:extLst>
          </p:cNvPr>
          <p:cNvSpPr txBox="1"/>
          <p:nvPr/>
        </p:nvSpPr>
        <p:spPr>
          <a:xfrm>
            <a:off x="161702" y="282797"/>
            <a:ext cx="1186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13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quê </a:t>
            </a:r>
            <a:r>
              <a:rPr 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4E7FCD-9D85-2F49-9AE2-E091E1393D0A}"/>
              </a:ext>
            </a:extLst>
          </p:cNvPr>
          <p:cNvSpPr/>
          <p:nvPr/>
        </p:nvSpPr>
        <p:spPr>
          <a:xfrm>
            <a:off x="3651855" y="2316266"/>
            <a:ext cx="1974376" cy="19243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Decisões mais eficientes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2384CD-A09E-3142-BDF0-62E55DA76D6F}"/>
              </a:ext>
            </a:extLst>
          </p:cNvPr>
          <p:cNvSpPr/>
          <p:nvPr/>
        </p:nvSpPr>
        <p:spPr>
          <a:xfrm>
            <a:off x="9712400" y="2316266"/>
            <a:ext cx="1974376" cy="1924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Ganhar mais jogos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2B1BA2-3DA2-E84B-B3FF-2C2227650FAA}"/>
              </a:ext>
            </a:extLst>
          </p:cNvPr>
          <p:cNvSpPr/>
          <p:nvPr/>
        </p:nvSpPr>
        <p:spPr>
          <a:xfrm>
            <a:off x="6682127" y="2316266"/>
            <a:ext cx="1974376" cy="1924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PT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Maximizar </a:t>
            </a:r>
          </a:p>
          <a:p>
            <a:pPr algn="ctr"/>
            <a:r>
              <a:rPr lang="pt-PT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EE56B65-D31F-1C47-AFB1-05F4706DE3B1}"/>
              </a:ext>
            </a:extLst>
          </p:cNvPr>
          <p:cNvSpPr/>
          <p:nvPr/>
        </p:nvSpPr>
        <p:spPr>
          <a:xfrm>
            <a:off x="621583" y="2316266"/>
            <a:ext cx="1974376" cy="19243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Potencializar a tomada de decisão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4529A2-AC96-7F42-9056-990A428F2B39}"/>
              </a:ext>
            </a:extLst>
          </p:cNvPr>
          <p:cNvCxnSpPr>
            <a:stCxn id="16" idx="6"/>
            <a:endCxn id="2" idx="2"/>
          </p:cNvCxnSpPr>
          <p:nvPr/>
        </p:nvCxnSpPr>
        <p:spPr>
          <a:xfrm>
            <a:off x="2595959" y="3278433"/>
            <a:ext cx="10558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8D1B40A-A57C-4D42-8B44-9FBACCF892C3}"/>
              </a:ext>
            </a:extLst>
          </p:cNvPr>
          <p:cNvCxnSpPr>
            <a:cxnSpLocks/>
            <a:stCxn id="2" idx="6"/>
            <a:endCxn id="15" idx="2"/>
          </p:cNvCxnSpPr>
          <p:nvPr/>
        </p:nvCxnSpPr>
        <p:spPr>
          <a:xfrm>
            <a:off x="5626231" y="3278433"/>
            <a:ext cx="10558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499C34-26A7-1747-AFEC-3177E56B82DB}"/>
              </a:ext>
            </a:extLst>
          </p:cNvPr>
          <p:cNvCxnSpPr>
            <a:cxnSpLocks/>
            <a:stCxn id="15" idx="6"/>
            <a:endCxn id="8" idx="2"/>
          </p:cNvCxnSpPr>
          <p:nvPr/>
        </p:nvCxnSpPr>
        <p:spPr>
          <a:xfrm>
            <a:off x="8656503" y="3278433"/>
            <a:ext cx="10558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769F558-A555-914B-927F-6E416C7265C2}"/>
              </a:ext>
            </a:extLst>
          </p:cNvPr>
          <p:cNvSpPr/>
          <p:nvPr/>
        </p:nvSpPr>
        <p:spPr>
          <a:xfrm>
            <a:off x="621583" y="4419203"/>
            <a:ext cx="1974376" cy="3912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 - Analytics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D1FDC1-8D9E-0148-87E6-AE95C7F60DA4}"/>
              </a:ext>
            </a:extLst>
          </p:cNvPr>
          <p:cNvSpPr/>
          <p:nvPr/>
        </p:nvSpPr>
        <p:spPr>
          <a:xfrm>
            <a:off x="6682127" y="4423454"/>
            <a:ext cx="5004648" cy="391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25B318-8EEF-A54B-88EB-1A8D1FA22272}"/>
              </a:ext>
            </a:extLst>
          </p:cNvPr>
          <p:cNvSpPr/>
          <p:nvPr/>
        </p:nvSpPr>
        <p:spPr>
          <a:xfrm>
            <a:off x="3593676" y="4419203"/>
            <a:ext cx="2090734" cy="3912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 - Clube</a:t>
            </a:r>
          </a:p>
        </p:txBody>
      </p:sp>
    </p:spTree>
    <p:extLst>
      <p:ext uri="{BB962C8B-B14F-4D97-AF65-F5344CB8AC3E}">
        <p14:creationId xmlns:p14="http://schemas.microsoft.com/office/powerpoint/2010/main" val="10358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5" grpId="0" animBg="1"/>
      <p:bldP spid="16" grpId="0" animBg="1"/>
      <p:bldP spid="22" grpId="0" animBg="1"/>
      <p:bldP spid="27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F4248BB-A627-164E-A4F2-835C63C2626F}"/>
              </a:ext>
            </a:extLst>
          </p:cNvPr>
          <p:cNvGrpSpPr/>
          <p:nvPr/>
        </p:nvGrpSpPr>
        <p:grpSpPr>
          <a:xfrm>
            <a:off x="42351" y="6497904"/>
            <a:ext cx="12107297" cy="323520"/>
            <a:chOff x="84704" y="6534238"/>
            <a:chExt cx="12107297" cy="323520"/>
          </a:xfrm>
        </p:grpSpPr>
        <p:pic>
          <p:nvPicPr>
            <p:cNvPr id="18" name="Picture 4" descr="E se todas as equipes brasileiras fossem bicolores? - Futebol de Barzinho">
              <a:extLst>
                <a:ext uri="{FF2B5EF4-FFF2-40B4-BE49-F238E27FC236}">
                  <a16:creationId xmlns:a16="http://schemas.microsoft.com/office/drawing/2014/main" id="{520E458C-EA10-EA42-82EA-58173EAF2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50" b="94375" l="10000" r="90000">
                          <a14:foregroundMark x1="48875" y1="62125" x2="48875" y2="62125"/>
                          <a14:foregroundMark x1="59500" y1="62125" x2="59500" y2="62125"/>
                          <a14:foregroundMark x1="69875" y1="57500" x2="69875" y2="57500"/>
                          <a14:foregroundMark x1="48500" y1="44000" x2="48500" y2="44000"/>
                          <a14:foregroundMark x1="50250" y1="94375" x2="50250" y2="94375"/>
                          <a14:foregroundMark x1="38125" y1="55500" x2="38125" y2="55500"/>
                          <a14:foregroundMark x1="28125" y1="55125" x2="28125" y2="55125"/>
                          <a14:foregroundMark x1="49250" y1="12000" x2="49250" y2="12000"/>
                          <a14:foregroundMark x1="49250" y1="5250" x2="49250" y2="5250"/>
                          <a14:backgroundMark x1="44250" y1="51375" x2="44250" y2="51375"/>
                          <a14:backgroundMark x1="39125" y1="51375" x2="39125" y2="51375"/>
                          <a14:backgroundMark x1="30625" y1="44625" x2="30625" y2="44625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04" y="6534238"/>
              <a:ext cx="323520" cy="323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870162-DF94-9B45-BDB8-4A1D93DDDD1A}"/>
                </a:ext>
              </a:extLst>
            </p:cNvPr>
            <p:cNvSpPr txBox="1"/>
            <p:nvPr/>
          </p:nvSpPr>
          <p:spPr>
            <a:xfrm>
              <a:off x="346869" y="6605546"/>
              <a:ext cx="27434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solidFill>
                    <a:srgbClr val="13131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L U B E   A T L É T I C O   M I N E I R 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F092CB-1896-F34E-92BE-293CE52347CD}"/>
                </a:ext>
              </a:extLst>
            </p:cNvPr>
            <p:cNvSpPr txBox="1"/>
            <p:nvPr/>
          </p:nvSpPr>
          <p:spPr>
            <a:xfrm>
              <a:off x="7205153" y="6605546"/>
              <a:ext cx="4986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000" dirty="0">
                  <a:solidFill>
                    <a:srgbClr val="13131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I G A   |   G A L O   A N A L Y T I C 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5D6A571-CD70-234F-87CC-E2A760DE7BF8}"/>
              </a:ext>
            </a:extLst>
          </p:cNvPr>
          <p:cNvSpPr txBox="1"/>
          <p:nvPr/>
        </p:nvSpPr>
        <p:spPr>
          <a:xfrm>
            <a:off x="161702" y="282797"/>
            <a:ext cx="1186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13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universo de decisões em um clube de futebol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6FAAB7-6E82-CD40-9D59-A76015431991}"/>
              </a:ext>
            </a:extLst>
          </p:cNvPr>
          <p:cNvSpPr/>
          <p:nvPr/>
        </p:nvSpPr>
        <p:spPr>
          <a:xfrm>
            <a:off x="5108812" y="2135896"/>
            <a:ext cx="1974376" cy="19243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Potencializar a tomada de decisão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243CB21-6548-1947-BF33-B5D6942D87EC}"/>
              </a:ext>
            </a:extLst>
          </p:cNvPr>
          <p:cNvSpPr/>
          <p:nvPr/>
        </p:nvSpPr>
        <p:spPr>
          <a:xfrm>
            <a:off x="1398480" y="4249140"/>
            <a:ext cx="1974376" cy="19243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Mercado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962A83-F8E6-0C4C-9BD7-04C237ABCEED}"/>
              </a:ext>
            </a:extLst>
          </p:cNvPr>
          <p:cNvSpPr/>
          <p:nvPr/>
        </p:nvSpPr>
        <p:spPr>
          <a:xfrm>
            <a:off x="3872035" y="4249140"/>
            <a:ext cx="1974376" cy="19243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Formação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02A7837-FB09-0340-BA9B-42CCAFB9071A}"/>
              </a:ext>
            </a:extLst>
          </p:cNvPr>
          <p:cNvSpPr/>
          <p:nvPr/>
        </p:nvSpPr>
        <p:spPr>
          <a:xfrm>
            <a:off x="6345590" y="4249140"/>
            <a:ext cx="1974376" cy="19243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Desempenho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725FC18-DBB2-0E44-B470-564129E31553}"/>
              </a:ext>
            </a:extLst>
          </p:cNvPr>
          <p:cNvSpPr/>
          <p:nvPr/>
        </p:nvSpPr>
        <p:spPr>
          <a:xfrm>
            <a:off x="8819145" y="4249140"/>
            <a:ext cx="1974376" cy="192433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Negócio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CB990D53-1E1D-DB4D-9835-3D6559900761}"/>
              </a:ext>
            </a:extLst>
          </p:cNvPr>
          <p:cNvCxnSpPr>
            <a:stCxn id="12" idx="2"/>
            <a:endCxn id="29" idx="0"/>
          </p:cNvCxnSpPr>
          <p:nvPr/>
        </p:nvCxnSpPr>
        <p:spPr>
          <a:xfrm rot="10800000" flipV="1">
            <a:off x="2385668" y="3098062"/>
            <a:ext cx="2723144" cy="115107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2BCAAECF-313C-0949-8063-90328ECA1071}"/>
              </a:ext>
            </a:extLst>
          </p:cNvPr>
          <p:cNvCxnSpPr>
            <a:stCxn id="12" idx="6"/>
            <a:endCxn id="32" idx="0"/>
          </p:cNvCxnSpPr>
          <p:nvPr/>
        </p:nvCxnSpPr>
        <p:spPr>
          <a:xfrm>
            <a:off x="7083188" y="3098063"/>
            <a:ext cx="2723145" cy="115107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38D7AEE7-CF0D-3D44-BBC4-2A0835862EF8}"/>
              </a:ext>
            </a:extLst>
          </p:cNvPr>
          <p:cNvCxnSpPr>
            <a:cxnSpLocks/>
            <a:stCxn id="12" idx="3"/>
            <a:endCxn id="30" idx="0"/>
          </p:cNvCxnSpPr>
          <p:nvPr/>
        </p:nvCxnSpPr>
        <p:spPr>
          <a:xfrm rot="5400000">
            <a:off x="4893227" y="3744414"/>
            <a:ext cx="470722" cy="53873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DD3FAE4C-7F86-C94B-ABE1-3E42CD5B3544}"/>
              </a:ext>
            </a:extLst>
          </p:cNvPr>
          <p:cNvCxnSpPr>
            <a:cxnSpLocks/>
            <a:stCxn id="12" idx="5"/>
            <a:endCxn id="31" idx="0"/>
          </p:cNvCxnSpPr>
          <p:nvPr/>
        </p:nvCxnSpPr>
        <p:spPr>
          <a:xfrm rot="16200000" flipH="1">
            <a:off x="6828051" y="3744413"/>
            <a:ext cx="470722" cy="53873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D8F41E9-A46B-6945-A0FA-1AA38EA39064}"/>
              </a:ext>
            </a:extLst>
          </p:cNvPr>
          <p:cNvSpPr/>
          <p:nvPr/>
        </p:nvSpPr>
        <p:spPr>
          <a:xfrm>
            <a:off x="1398479" y="1399851"/>
            <a:ext cx="9395041" cy="4136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Pesquisa &amp; Desenvolvimento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F15E757-D9E3-754B-8ADB-85D90E9C916D}"/>
              </a:ext>
            </a:extLst>
          </p:cNvPr>
          <p:cNvCxnSpPr>
            <a:cxnSpLocks/>
            <a:stCxn id="39" idx="2"/>
            <a:endCxn id="12" idx="0"/>
          </p:cNvCxnSpPr>
          <p:nvPr/>
        </p:nvCxnSpPr>
        <p:spPr>
          <a:xfrm>
            <a:off x="6096000" y="1813508"/>
            <a:ext cx="0" cy="322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5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F4248BB-A627-164E-A4F2-835C63C2626F}"/>
              </a:ext>
            </a:extLst>
          </p:cNvPr>
          <p:cNvGrpSpPr/>
          <p:nvPr/>
        </p:nvGrpSpPr>
        <p:grpSpPr>
          <a:xfrm>
            <a:off x="42351" y="6497904"/>
            <a:ext cx="12107297" cy="323520"/>
            <a:chOff x="84704" y="6534238"/>
            <a:chExt cx="12107297" cy="323520"/>
          </a:xfrm>
        </p:grpSpPr>
        <p:pic>
          <p:nvPicPr>
            <p:cNvPr id="18" name="Picture 4" descr="E se todas as equipes brasileiras fossem bicolores? - Futebol de Barzinho">
              <a:extLst>
                <a:ext uri="{FF2B5EF4-FFF2-40B4-BE49-F238E27FC236}">
                  <a16:creationId xmlns:a16="http://schemas.microsoft.com/office/drawing/2014/main" id="{520E458C-EA10-EA42-82EA-58173EAF2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50" b="94375" l="10000" r="90000">
                          <a14:foregroundMark x1="48875" y1="62125" x2="48875" y2="62125"/>
                          <a14:foregroundMark x1="59500" y1="62125" x2="59500" y2="62125"/>
                          <a14:foregroundMark x1="69875" y1="57500" x2="69875" y2="57500"/>
                          <a14:foregroundMark x1="48500" y1="44000" x2="48500" y2="44000"/>
                          <a14:foregroundMark x1="50250" y1="94375" x2="50250" y2="94375"/>
                          <a14:foregroundMark x1="38125" y1="55500" x2="38125" y2="55500"/>
                          <a14:foregroundMark x1="28125" y1="55125" x2="28125" y2="55125"/>
                          <a14:foregroundMark x1="49250" y1="12000" x2="49250" y2="12000"/>
                          <a14:foregroundMark x1="49250" y1="5250" x2="49250" y2="5250"/>
                          <a14:backgroundMark x1="44250" y1="51375" x2="44250" y2="51375"/>
                          <a14:backgroundMark x1="39125" y1="51375" x2="39125" y2="51375"/>
                          <a14:backgroundMark x1="30625" y1="44625" x2="30625" y2="44625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04" y="6534238"/>
              <a:ext cx="323520" cy="323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870162-DF94-9B45-BDB8-4A1D93DDDD1A}"/>
                </a:ext>
              </a:extLst>
            </p:cNvPr>
            <p:cNvSpPr txBox="1"/>
            <p:nvPr/>
          </p:nvSpPr>
          <p:spPr>
            <a:xfrm>
              <a:off x="346869" y="6605546"/>
              <a:ext cx="27434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solidFill>
                    <a:srgbClr val="13131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L U B E   A T L É T I C O   M I N E I R 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F092CB-1896-F34E-92BE-293CE52347CD}"/>
                </a:ext>
              </a:extLst>
            </p:cNvPr>
            <p:cNvSpPr txBox="1"/>
            <p:nvPr/>
          </p:nvSpPr>
          <p:spPr>
            <a:xfrm>
              <a:off x="7205153" y="6605546"/>
              <a:ext cx="4986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000" dirty="0">
                  <a:solidFill>
                    <a:srgbClr val="13131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I G A   |   G A L O   A N A L Y T I C 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8EFB1E3-ACB6-EA45-9A34-0A11B965DBA5}"/>
              </a:ext>
            </a:extLst>
          </p:cNvPr>
          <p:cNvGrpSpPr/>
          <p:nvPr/>
        </p:nvGrpSpPr>
        <p:grpSpPr>
          <a:xfrm>
            <a:off x="2729593" y="1404256"/>
            <a:ext cx="6732815" cy="4920343"/>
            <a:chOff x="5829300" y="1972649"/>
            <a:chExt cx="4495800" cy="3285532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FFFEE25-2E0F-1144-AD41-1EA39D0F66BC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0" y="1972649"/>
              <a:ext cx="0" cy="32855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7EF813F-F673-9B4E-B61B-744D66D39180}"/>
                </a:ext>
              </a:extLst>
            </p:cNvPr>
            <p:cNvCxnSpPr>
              <a:cxnSpLocks/>
            </p:cNvCxnSpPr>
            <p:nvPr/>
          </p:nvCxnSpPr>
          <p:spPr>
            <a:xfrm>
              <a:off x="5829300" y="3429000"/>
              <a:ext cx="44958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07F5981-F283-FD49-929D-45828A5DB660}"/>
              </a:ext>
            </a:extLst>
          </p:cNvPr>
          <p:cNvSpPr/>
          <p:nvPr/>
        </p:nvSpPr>
        <p:spPr>
          <a:xfrm>
            <a:off x="5223100" y="1096556"/>
            <a:ext cx="1745800" cy="195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 frequente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3D9FAF-54DD-3341-9113-94C95247FD6B}"/>
              </a:ext>
            </a:extLst>
          </p:cNvPr>
          <p:cNvSpPr/>
          <p:nvPr/>
        </p:nvSpPr>
        <p:spPr>
          <a:xfrm>
            <a:off x="9462408" y="3458293"/>
            <a:ext cx="1507665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 impacto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AAC2051-A6DF-3146-8C33-D25932AB17D7}"/>
              </a:ext>
            </a:extLst>
          </p:cNvPr>
          <p:cNvSpPr/>
          <p:nvPr/>
        </p:nvSpPr>
        <p:spPr>
          <a:xfrm>
            <a:off x="1221927" y="3427110"/>
            <a:ext cx="1507665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PT" sz="1400" dirty="0">
                <a:solidFill>
                  <a:srgbClr val="FD52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Menos impacto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1F25D2-844C-1F44-8143-4CEBAAD8926E}"/>
              </a:ext>
            </a:extLst>
          </p:cNvPr>
          <p:cNvSpPr/>
          <p:nvPr/>
        </p:nvSpPr>
        <p:spPr>
          <a:xfrm>
            <a:off x="5223100" y="6432019"/>
            <a:ext cx="1745800" cy="195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solidFill>
                  <a:srgbClr val="FD52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Menos frequente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32309FB-DB99-7C41-BD45-CE8453E28355}"/>
              </a:ext>
            </a:extLst>
          </p:cNvPr>
          <p:cNvSpPr/>
          <p:nvPr/>
        </p:nvSpPr>
        <p:spPr>
          <a:xfrm>
            <a:off x="2710554" y="1201276"/>
            <a:ext cx="1675029" cy="16325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Dashboards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88BDA79-3112-CC4C-A8CF-C0194B24778E}"/>
              </a:ext>
            </a:extLst>
          </p:cNvPr>
          <p:cNvSpPr/>
          <p:nvPr/>
        </p:nvSpPr>
        <p:spPr>
          <a:xfrm>
            <a:off x="5258481" y="2623090"/>
            <a:ext cx="1675038" cy="163258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Respostas específicas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EEEB009-DA52-AC43-8C9E-7033FA6F657D}"/>
              </a:ext>
            </a:extLst>
          </p:cNvPr>
          <p:cNvSpPr/>
          <p:nvPr/>
        </p:nvSpPr>
        <p:spPr>
          <a:xfrm>
            <a:off x="7610474" y="4136840"/>
            <a:ext cx="1675039" cy="16325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Recomendações</a:t>
            </a:r>
          </a:p>
          <a:p>
            <a:pPr algn="ctr"/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estratégicas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3C5C9C-F91F-0142-8215-78636C357D11}"/>
              </a:ext>
            </a:extLst>
          </p:cNvPr>
          <p:cNvSpPr txBox="1"/>
          <p:nvPr/>
        </p:nvSpPr>
        <p:spPr>
          <a:xfrm>
            <a:off x="161702" y="282797"/>
            <a:ext cx="1186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13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Como?</a:t>
            </a:r>
            <a:endParaRPr lang="pt-B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A8DC3E-F61B-0843-BD3A-02F25892ADE4}"/>
              </a:ext>
            </a:extLst>
          </p:cNvPr>
          <p:cNvGrpSpPr/>
          <p:nvPr/>
        </p:nvGrpSpPr>
        <p:grpSpPr>
          <a:xfrm>
            <a:off x="2623457" y="1404256"/>
            <a:ext cx="3331029" cy="2024744"/>
            <a:chOff x="2623457" y="1404256"/>
            <a:chExt cx="3331029" cy="202474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7120B6-7169-A249-9A62-F9E38208982F}"/>
                </a:ext>
              </a:extLst>
            </p:cNvPr>
            <p:cNvSpPr/>
            <p:nvPr/>
          </p:nvSpPr>
          <p:spPr>
            <a:xfrm>
              <a:off x="2623457" y="1404256"/>
              <a:ext cx="3331029" cy="20247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Automatizar</a:t>
              </a:r>
            </a:p>
            <a:p>
              <a:pPr algn="ctr"/>
              <a:endParaRPr lang="pt-PT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pt-PT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Mais tempo livre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99AFCE9-4939-E341-8035-F16E664A7C1D}"/>
                </a:ext>
              </a:extLst>
            </p:cNvPr>
            <p:cNvCxnSpPr/>
            <p:nvPr/>
          </p:nvCxnSpPr>
          <p:spPr>
            <a:xfrm>
              <a:off x="4298486" y="2275115"/>
              <a:ext cx="0" cy="2721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129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8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F4248BB-A627-164E-A4F2-835C63C2626F}"/>
              </a:ext>
            </a:extLst>
          </p:cNvPr>
          <p:cNvGrpSpPr/>
          <p:nvPr/>
        </p:nvGrpSpPr>
        <p:grpSpPr>
          <a:xfrm>
            <a:off x="42351" y="6497904"/>
            <a:ext cx="12107297" cy="323520"/>
            <a:chOff x="84704" y="6534238"/>
            <a:chExt cx="12107297" cy="323520"/>
          </a:xfrm>
        </p:grpSpPr>
        <p:pic>
          <p:nvPicPr>
            <p:cNvPr id="18" name="Picture 4" descr="E se todas as equipes brasileiras fossem bicolores? - Futebol de Barzinho">
              <a:extLst>
                <a:ext uri="{FF2B5EF4-FFF2-40B4-BE49-F238E27FC236}">
                  <a16:creationId xmlns:a16="http://schemas.microsoft.com/office/drawing/2014/main" id="{520E458C-EA10-EA42-82EA-58173EAF2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50" b="94375" l="10000" r="90000">
                          <a14:foregroundMark x1="48875" y1="62125" x2="48875" y2="62125"/>
                          <a14:foregroundMark x1="59500" y1="62125" x2="59500" y2="62125"/>
                          <a14:foregroundMark x1="69875" y1="57500" x2="69875" y2="57500"/>
                          <a14:foregroundMark x1="48500" y1="44000" x2="48500" y2="44000"/>
                          <a14:foregroundMark x1="50250" y1="94375" x2="50250" y2="94375"/>
                          <a14:foregroundMark x1="38125" y1="55500" x2="38125" y2="55500"/>
                          <a14:foregroundMark x1="28125" y1="55125" x2="28125" y2="55125"/>
                          <a14:foregroundMark x1="49250" y1="12000" x2="49250" y2="12000"/>
                          <a14:foregroundMark x1="49250" y1="5250" x2="49250" y2="5250"/>
                          <a14:backgroundMark x1="44250" y1="51375" x2="44250" y2="51375"/>
                          <a14:backgroundMark x1="39125" y1="51375" x2="39125" y2="51375"/>
                          <a14:backgroundMark x1="30625" y1="44625" x2="30625" y2="44625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04" y="6534238"/>
              <a:ext cx="323520" cy="323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870162-DF94-9B45-BDB8-4A1D93DDDD1A}"/>
                </a:ext>
              </a:extLst>
            </p:cNvPr>
            <p:cNvSpPr txBox="1"/>
            <p:nvPr/>
          </p:nvSpPr>
          <p:spPr>
            <a:xfrm>
              <a:off x="346869" y="6605546"/>
              <a:ext cx="27434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solidFill>
                    <a:srgbClr val="13131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L U B E   A T L É T I C O   M I N E I R 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F092CB-1896-F34E-92BE-293CE52347CD}"/>
                </a:ext>
              </a:extLst>
            </p:cNvPr>
            <p:cNvSpPr txBox="1"/>
            <p:nvPr/>
          </p:nvSpPr>
          <p:spPr>
            <a:xfrm>
              <a:off x="7205153" y="6605546"/>
              <a:ext cx="4986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000" dirty="0">
                  <a:solidFill>
                    <a:srgbClr val="13131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I G A   |   G A L O   A N A L Y T I C S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53C5C9C-F91F-0142-8215-78636C357D11}"/>
              </a:ext>
            </a:extLst>
          </p:cNvPr>
          <p:cNvSpPr txBox="1"/>
          <p:nvPr/>
        </p:nvSpPr>
        <p:spPr>
          <a:xfrm>
            <a:off x="161702" y="282797"/>
            <a:ext cx="1186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13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“Tempo livre”</a:t>
            </a:r>
            <a:endParaRPr lang="pt-B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E52F17-F550-9044-A3B8-2B41F960CDDD}"/>
              </a:ext>
            </a:extLst>
          </p:cNvPr>
          <p:cNvSpPr/>
          <p:nvPr/>
        </p:nvSpPr>
        <p:spPr>
          <a:xfrm>
            <a:off x="4430485" y="1367697"/>
            <a:ext cx="3331029" cy="1099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Explorar novos conceitos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5C201F-6372-3F40-AC23-79F79CEA0513}"/>
              </a:ext>
            </a:extLst>
          </p:cNvPr>
          <p:cNvSpPr/>
          <p:nvPr/>
        </p:nvSpPr>
        <p:spPr>
          <a:xfrm>
            <a:off x="4430485" y="3931727"/>
            <a:ext cx="3331029" cy="1099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Criar e melhorar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E0557-D416-2A4B-A3BC-8C4A05BD2E5F}"/>
              </a:ext>
            </a:extLst>
          </p:cNvPr>
          <p:cNvSpPr/>
          <p:nvPr/>
        </p:nvSpPr>
        <p:spPr>
          <a:xfrm>
            <a:off x="4796082" y="2316386"/>
            <a:ext cx="1271781" cy="4928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6174E5-36E8-EF42-A593-43A74E697DC1}"/>
              </a:ext>
            </a:extLst>
          </p:cNvPr>
          <p:cNvSpPr/>
          <p:nvPr/>
        </p:nvSpPr>
        <p:spPr>
          <a:xfrm>
            <a:off x="6124138" y="2316386"/>
            <a:ext cx="1271781" cy="4928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Externos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B592BF-2D0F-314B-A706-43F9EDB10670}"/>
              </a:ext>
            </a:extLst>
          </p:cNvPr>
          <p:cNvSpPr/>
          <p:nvPr/>
        </p:nvSpPr>
        <p:spPr>
          <a:xfrm>
            <a:off x="4796080" y="4845132"/>
            <a:ext cx="1271781" cy="4928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Produtos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61A1F5-30EE-9A41-8F41-E00BFD58EAB5}"/>
              </a:ext>
            </a:extLst>
          </p:cNvPr>
          <p:cNvSpPr/>
          <p:nvPr/>
        </p:nvSpPr>
        <p:spPr>
          <a:xfrm>
            <a:off x="6124136" y="4845132"/>
            <a:ext cx="1271781" cy="4928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Métricas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AC569D-164A-BA40-B5FC-C6D229D30856}"/>
              </a:ext>
            </a:extLst>
          </p:cNvPr>
          <p:cNvSpPr/>
          <p:nvPr/>
        </p:nvSpPr>
        <p:spPr>
          <a:xfrm>
            <a:off x="4796079" y="5409286"/>
            <a:ext cx="1271781" cy="4928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12EE96-3095-1041-B0CA-2BD4265EEFD2}"/>
              </a:ext>
            </a:extLst>
          </p:cNvPr>
          <p:cNvSpPr/>
          <p:nvPr/>
        </p:nvSpPr>
        <p:spPr>
          <a:xfrm>
            <a:off x="6124136" y="5409286"/>
            <a:ext cx="1271781" cy="4928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Iniciativas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FF53165-9C20-9E42-B521-3B9FADBE3D4F}"/>
              </a:ext>
            </a:extLst>
          </p:cNvPr>
          <p:cNvCxnSpPr>
            <a:cxnSpLocks/>
          </p:cNvCxnSpPr>
          <p:nvPr/>
        </p:nvCxnSpPr>
        <p:spPr>
          <a:xfrm>
            <a:off x="6096000" y="2932981"/>
            <a:ext cx="0" cy="8798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50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0" grpId="0" animBg="1"/>
      <p:bldP spid="12" grpId="0" animBg="1"/>
      <p:bldP spid="16" grpId="0" animBg="1"/>
      <p:bldP spid="17" grpId="0" animBg="1"/>
      <p:bldP spid="19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F4248BB-A627-164E-A4F2-835C63C2626F}"/>
              </a:ext>
            </a:extLst>
          </p:cNvPr>
          <p:cNvGrpSpPr/>
          <p:nvPr/>
        </p:nvGrpSpPr>
        <p:grpSpPr>
          <a:xfrm>
            <a:off x="42351" y="6497904"/>
            <a:ext cx="12107297" cy="323520"/>
            <a:chOff x="84704" y="6534238"/>
            <a:chExt cx="12107297" cy="323520"/>
          </a:xfrm>
        </p:grpSpPr>
        <p:pic>
          <p:nvPicPr>
            <p:cNvPr id="18" name="Picture 4" descr="E se todas as equipes brasileiras fossem bicolores? - Futebol de Barzinho">
              <a:extLst>
                <a:ext uri="{FF2B5EF4-FFF2-40B4-BE49-F238E27FC236}">
                  <a16:creationId xmlns:a16="http://schemas.microsoft.com/office/drawing/2014/main" id="{520E458C-EA10-EA42-82EA-58173EAF2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50" b="94375" l="10000" r="90000">
                          <a14:foregroundMark x1="48875" y1="62125" x2="48875" y2="62125"/>
                          <a14:foregroundMark x1="59500" y1="62125" x2="59500" y2="62125"/>
                          <a14:foregroundMark x1="69875" y1="57500" x2="69875" y2="57500"/>
                          <a14:foregroundMark x1="48500" y1="44000" x2="48500" y2="44000"/>
                          <a14:foregroundMark x1="50250" y1="94375" x2="50250" y2="94375"/>
                          <a14:foregroundMark x1="38125" y1="55500" x2="38125" y2="55500"/>
                          <a14:foregroundMark x1="28125" y1="55125" x2="28125" y2="55125"/>
                          <a14:foregroundMark x1="49250" y1="12000" x2="49250" y2="12000"/>
                          <a14:foregroundMark x1="49250" y1="5250" x2="49250" y2="5250"/>
                          <a14:backgroundMark x1="44250" y1="51375" x2="44250" y2="51375"/>
                          <a14:backgroundMark x1="39125" y1="51375" x2="39125" y2="51375"/>
                          <a14:backgroundMark x1="30625" y1="44625" x2="30625" y2="44625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04" y="6534238"/>
              <a:ext cx="323520" cy="323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870162-DF94-9B45-BDB8-4A1D93DDDD1A}"/>
                </a:ext>
              </a:extLst>
            </p:cNvPr>
            <p:cNvSpPr txBox="1"/>
            <p:nvPr/>
          </p:nvSpPr>
          <p:spPr>
            <a:xfrm>
              <a:off x="346869" y="6605546"/>
              <a:ext cx="27434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solidFill>
                    <a:srgbClr val="13131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L U B E   A T L É T I C O   M I N E I R 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F092CB-1896-F34E-92BE-293CE52347CD}"/>
                </a:ext>
              </a:extLst>
            </p:cNvPr>
            <p:cNvSpPr txBox="1"/>
            <p:nvPr/>
          </p:nvSpPr>
          <p:spPr>
            <a:xfrm>
              <a:off x="7205153" y="6605546"/>
              <a:ext cx="4986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000" dirty="0">
                  <a:solidFill>
                    <a:srgbClr val="13131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I G A   |   G A L O   A N A L Y T I C 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5D6A571-CD70-234F-87CC-E2A760DE7BF8}"/>
              </a:ext>
            </a:extLst>
          </p:cNvPr>
          <p:cNvSpPr txBox="1"/>
          <p:nvPr/>
        </p:nvSpPr>
        <p:spPr>
          <a:xfrm>
            <a:off x="161702" y="282797"/>
            <a:ext cx="1186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13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Equipe de trabalho</a:t>
            </a:r>
            <a:endParaRPr lang="pt-BR" sz="36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A95FE9EC-8F53-034A-B71B-ABDBEF60DA32}"/>
              </a:ext>
            </a:extLst>
          </p:cNvPr>
          <p:cNvSpPr/>
          <p:nvPr/>
        </p:nvSpPr>
        <p:spPr>
          <a:xfrm>
            <a:off x="2256749" y="1434905"/>
            <a:ext cx="7678503" cy="492232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F09898-4CA6-3747-BF50-A212EC5BD127}"/>
              </a:ext>
            </a:extLst>
          </p:cNvPr>
          <p:cNvCxnSpPr>
            <a:cxnSpLocks/>
          </p:cNvCxnSpPr>
          <p:nvPr/>
        </p:nvCxnSpPr>
        <p:spPr>
          <a:xfrm flipH="1">
            <a:off x="161702" y="4783016"/>
            <a:ext cx="84307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41A74-EF4B-084A-8EEB-C5A2BAA50252}"/>
              </a:ext>
            </a:extLst>
          </p:cNvPr>
          <p:cNvCxnSpPr>
            <a:cxnSpLocks/>
          </p:cNvCxnSpPr>
          <p:nvPr/>
        </p:nvCxnSpPr>
        <p:spPr>
          <a:xfrm flipH="1">
            <a:off x="161703" y="3134751"/>
            <a:ext cx="7250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338346F-FE13-C744-B38A-6649A5F28983}"/>
              </a:ext>
            </a:extLst>
          </p:cNvPr>
          <p:cNvSpPr txBox="1"/>
          <p:nvPr/>
        </p:nvSpPr>
        <p:spPr>
          <a:xfrm>
            <a:off x="161702" y="5340375"/>
            <a:ext cx="1167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Fonte de 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dados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AC911C-943C-BE4E-9791-11C4EB06AB6D}"/>
              </a:ext>
            </a:extLst>
          </p:cNvPr>
          <p:cNvSpPr txBox="1"/>
          <p:nvPr/>
        </p:nvSpPr>
        <p:spPr>
          <a:xfrm>
            <a:off x="161702" y="3809591"/>
            <a:ext cx="1461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Modelagem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8D3A09-FDA5-064A-B65F-0BA555E9CA67}"/>
              </a:ext>
            </a:extLst>
          </p:cNvPr>
          <p:cNvSpPr txBox="1"/>
          <p:nvPr/>
        </p:nvSpPr>
        <p:spPr>
          <a:xfrm>
            <a:off x="161701" y="2161326"/>
            <a:ext cx="98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Análise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6DCA47-5ACE-D543-BE0B-2CBE75DAAF04}"/>
              </a:ext>
            </a:extLst>
          </p:cNvPr>
          <p:cNvSpPr txBox="1"/>
          <p:nvPr/>
        </p:nvSpPr>
        <p:spPr>
          <a:xfrm>
            <a:off x="4322557" y="5339640"/>
            <a:ext cx="94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Eventos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C60E19-D31C-4C49-A8A8-CDED5E510F6F}"/>
              </a:ext>
            </a:extLst>
          </p:cNvPr>
          <p:cNvSpPr txBox="1"/>
          <p:nvPr/>
        </p:nvSpPr>
        <p:spPr>
          <a:xfrm>
            <a:off x="5567201" y="5339640"/>
            <a:ext cx="95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8A0A20-9D9F-6945-AB7E-575BB234A3D3}"/>
              </a:ext>
            </a:extLst>
          </p:cNvPr>
          <p:cNvSpPr txBox="1"/>
          <p:nvPr/>
        </p:nvSpPr>
        <p:spPr>
          <a:xfrm>
            <a:off x="7008197" y="5339640"/>
            <a:ext cx="77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Gerais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AF01FB-D097-DD49-AFC5-BFF65A0BD4D4}"/>
              </a:ext>
            </a:extLst>
          </p:cNvPr>
          <p:cNvSpPr txBox="1"/>
          <p:nvPr/>
        </p:nvSpPr>
        <p:spPr>
          <a:xfrm>
            <a:off x="4905680" y="3763474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Descritiva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5ACE46-F0DB-974A-BA0F-358D2A44D4D7}"/>
              </a:ext>
            </a:extLst>
          </p:cNvPr>
          <p:cNvSpPr txBox="1"/>
          <p:nvPr/>
        </p:nvSpPr>
        <p:spPr>
          <a:xfrm>
            <a:off x="5589290" y="2392726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Métricas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0DDF4F-B812-D847-AB38-BCE75A66DA7C}"/>
              </a:ext>
            </a:extLst>
          </p:cNvPr>
          <p:cNvSpPr txBox="1"/>
          <p:nvPr/>
        </p:nvSpPr>
        <p:spPr>
          <a:xfrm>
            <a:off x="6054922" y="3763474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Preditiva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219F609C-BAB4-B348-938E-0D0BDEA9591A}"/>
              </a:ext>
            </a:extLst>
          </p:cNvPr>
          <p:cNvSpPr/>
          <p:nvPr/>
        </p:nvSpPr>
        <p:spPr>
          <a:xfrm flipH="1">
            <a:off x="6426472" y="2982389"/>
            <a:ext cx="2781202" cy="346594"/>
          </a:xfrm>
          <a:prstGeom prst="parallelogram">
            <a:avLst>
              <a:gd name="adj" fmla="val 5341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Analista de Dados</a:t>
            </a:r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36840B60-4CC7-6A43-B92F-1920DABF8546}"/>
              </a:ext>
            </a:extLst>
          </p:cNvPr>
          <p:cNvSpPr/>
          <p:nvPr/>
        </p:nvSpPr>
        <p:spPr>
          <a:xfrm flipH="1">
            <a:off x="4631433" y="1686489"/>
            <a:ext cx="2781202" cy="346594"/>
          </a:xfrm>
          <a:prstGeom prst="parallelogram">
            <a:avLst>
              <a:gd name="adj" fmla="val 5341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Usuários externos</a:t>
            </a:r>
          </a:p>
        </p:txBody>
      </p: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98865846-BA67-0A43-B448-BF7E82BA4FB6}"/>
              </a:ext>
            </a:extLst>
          </p:cNvPr>
          <p:cNvSpPr/>
          <p:nvPr/>
        </p:nvSpPr>
        <p:spPr>
          <a:xfrm flipH="1">
            <a:off x="4606501" y="4344791"/>
            <a:ext cx="2781202" cy="346594"/>
          </a:xfrm>
          <a:prstGeom prst="parallelogram">
            <a:avLst>
              <a:gd name="adj" fmla="val 5341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Cientista de Dados</a:t>
            </a:r>
          </a:p>
        </p:txBody>
      </p:sp>
      <p:sp>
        <p:nvSpPr>
          <p:cNvPr id="32" name="Parallelogram 31">
            <a:extLst>
              <a:ext uri="{FF2B5EF4-FFF2-40B4-BE49-F238E27FC236}">
                <a16:creationId xmlns:a16="http://schemas.microsoft.com/office/drawing/2014/main" id="{AEBB8F30-AE68-394D-AB50-BBB81C99F12C}"/>
              </a:ext>
            </a:extLst>
          </p:cNvPr>
          <p:cNvSpPr/>
          <p:nvPr/>
        </p:nvSpPr>
        <p:spPr>
          <a:xfrm flipH="1">
            <a:off x="4606501" y="5890137"/>
            <a:ext cx="2781202" cy="346594"/>
          </a:xfrm>
          <a:prstGeom prst="parallelogram">
            <a:avLst>
              <a:gd name="adj" fmla="val 5341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Engenheiro de Dados</a:t>
            </a: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BD1B1753-03C4-4842-9CA8-72DD25EF28EB}"/>
              </a:ext>
            </a:extLst>
          </p:cNvPr>
          <p:cNvSpPr/>
          <p:nvPr/>
        </p:nvSpPr>
        <p:spPr>
          <a:xfrm flipH="1">
            <a:off x="2785999" y="2982389"/>
            <a:ext cx="2781202" cy="346594"/>
          </a:xfrm>
          <a:prstGeom prst="parallelogram">
            <a:avLst>
              <a:gd name="adj" fmla="val 5341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Especialista em Data Viz</a:t>
            </a:r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3775FB03-C630-CA44-BF2F-51ADE81D36C5}"/>
              </a:ext>
            </a:extLst>
          </p:cNvPr>
          <p:cNvSpPr/>
          <p:nvPr/>
        </p:nvSpPr>
        <p:spPr>
          <a:xfrm flipH="1">
            <a:off x="7415129" y="4711548"/>
            <a:ext cx="2781202" cy="346594"/>
          </a:xfrm>
          <a:prstGeom prst="parallelogram">
            <a:avLst>
              <a:gd name="adj" fmla="val 5341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Engenheiro de Software</a:t>
            </a:r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2041209D-450F-2E43-85C4-89DD592EB619}"/>
              </a:ext>
            </a:extLst>
          </p:cNvPr>
          <p:cNvSpPr/>
          <p:nvPr/>
        </p:nvSpPr>
        <p:spPr>
          <a:xfrm flipH="1">
            <a:off x="1873105" y="4658728"/>
            <a:ext cx="2781202" cy="346594"/>
          </a:xfrm>
          <a:prstGeom prst="parallelogram">
            <a:avLst>
              <a:gd name="adj" fmla="val 5341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Engenheiro de ML</a:t>
            </a:r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8444D08E-94CE-394B-A4D4-313B6C12D7B5}"/>
              </a:ext>
            </a:extLst>
          </p:cNvPr>
          <p:cNvSpPr/>
          <p:nvPr/>
        </p:nvSpPr>
        <p:spPr>
          <a:xfrm flipH="1">
            <a:off x="6068460" y="2120980"/>
            <a:ext cx="2781202" cy="346594"/>
          </a:xfrm>
          <a:prstGeom prst="parallelogram">
            <a:avLst>
              <a:gd name="adj" fmla="val 5341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“Tradutor”</a:t>
            </a:r>
          </a:p>
        </p:txBody>
      </p:sp>
    </p:spTree>
    <p:extLst>
      <p:ext uri="{BB962C8B-B14F-4D97-AF65-F5344CB8AC3E}">
        <p14:creationId xmlns:p14="http://schemas.microsoft.com/office/powerpoint/2010/main" val="330380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 animBg="1"/>
      <p:bldP spid="31" grpId="0" animBg="1"/>
      <p:bldP spid="32" grpId="0" animBg="1"/>
      <p:bldP spid="37" grpId="0" animBg="1"/>
      <p:bldP spid="38" grpId="0" animBg="1"/>
      <p:bldP spid="30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F4248BB-A627-164E-A4F2-835C63C2626F}"/>
              </a:ext>
            </a:extLst>
          </p:cNvPr>
          <p:cNvGrpSpPr/>
          <p:nvPr/>
        </p:nvGrpSpPr>
        <p:grpSpPr>
          <a:xfrm>
            <a:off x="42351" y="6497904"/>
            <a:ext cx="12107297" cy="323520"/>
            <a:chOff x="84704" y="6534238"/>
            <a:chExt cx="12107297" cy="323520"/>
          </a:xfrm>
        </p:grpSpPr>
        <p:pic>
          <p:nvPicPr>
            <p:cNvPr id="18" name="Picture 4" descr="E se todas as equipes brasileiras fossem bicolores? - Futebol de Barzinho">
              <a:extLst>
                <a:ext uri="{FF2B5EF4-FFF2-40B4-BE49-F238E27FC236}">
                  <a16:creationId xmlns:a16="http://schemas.microsoft.com/office/drawing/2014/main" id="{520E458C-EA10-EA42-82EA-58173EAF2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50" b="94375" l="10000" r="90000">
                          <a14:foregroundMark x1="48875" y1="62125" x2="48875" y2="62125"/>
                          <a14:foregroundMark x1="59500" y1="62125" x2="59500" y2="62125"/>
                          <a14:foregroundMark x1="69875" y1="57500" x2="69875" y2="57500"/>
                          <a14:foregroundMark x1="48500" y1="44000" x2="48500" y2="44000"/>
                          <a14:foregroundMark x1="50250" y1="94375" x2="50250" y2="94375"/>
                          <a14:foregroundMark x1="38125" y1="55500" x2="38125" y2="55500"/>
                          <a14:foregroundMark x1="28125" y1="55125" x2="28125" y2="55125"/>
                          <a14:foregroundMark x1="49250" y1="12000" x2="49250" y2="12000"/>
                          <a14:foregroundMark x1="49250" y1="5250" x2="49250" y2="5250"/>
                          <a14:backgroundMark x1="44250" y1="51375" x2="44250" y2="51375"/>
                          <a14:backgroundMark x1="39125" y1="51375" x2="39125" y2="51375"/>
                          <a14:backgroundMark x1="30625" y1="44625" x2="30625" y2="44625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04" y="6534238"/>
              <a:ext cx="323520" cy="323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870162-DF94-9B45-BDB8-4A1D93DDDD1A}"/>
                </a:ext>
              </a:extLst>
            </p:cNvPr>
            <p:cNvSpPr txBox="1"/>
            <p:nvPr/>
          </p:nvSpPr>
          <p:spPr>
            <a:xfrm>
              <a:off x="346869" y="6605546"/>
              <a:ext cx="27434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solidFill>
                    <a:srgbClr val="13131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L U B E   A T L É T I C O   M I N E I R 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F092CB-1896-F34E-92BE-293CE52347CD}"/>
                </a:ext>
              </a:extLst>
            </p:cNvPr>
            <p:cNvSpPr txBox="1"/>
            <p:nvPr/>
          </p:nvSpPr>
          <p:spPr>
            <a:xfrm>
              <a:off x="7205153" y="6605546"/>
              <a:ext cx="4986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000" dirty="0">
                  <a:solidFill>
                    <a:srgbClr val="13131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I G A   |   G A L O   A N A L Y T I C 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5D6A571-CD70-234F-87CC-E2A760DE7BF8}"/>
              </a:ext>
            </a:extLst>
          </p:cNvPr>
          <p:cNvSpPr txBox="1"/>
          <p:nvPr/>
        </p:nvSpPr>
        <p:spPr>
          <a:xfrm>
            <a:off x="161702" y="282797"/>
            <a:ext cx="1186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1313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Tendências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13F9D6-D29E-864B-B7AD-0970DEFF7E1D}"/>
              </a:ext>
            </a:extLst>
          </p:cNvPr>
          <p:cNvCxnSpPr>
            <a:cxnSpLocks/>
          </p:cNvCxnSpPr>
          <p:nvPr/>
        </p:nvCxnSpPr>
        <p:spPr>
          <a:xfrm>
            <a:off x="304516" y="3585029"/>
            <a:ext cx="1188748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9226AB0-CFDF-684B-ABA7-C08BBDD119B8}"/>
              </a:ext>
            </a:extLst>
          </p:cNvPr>
          <p:cNvSpPr/>
          <p:nvPr/>
        </p:nvSpPr>
        <p:spPr>
          <a:xfrm>
            <a:off x="2535776" y="3412364"/>
            <a:ext cx="301152" cy="30115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24A16D-1379-F442-B5A2-480D17135482}"/>
              </a:ext>
            </a:extLst>
          </p:cNvPr>
          <p:cNvSpPr/>
          <p:nvPr/>
        </p:nvSpPr>
        <p:spPr>
          <a:xfrm>
            <a:off x="5945424" y="3412364"/>
            <a:ext cx="301152" cy="30115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27E1E4-9213-4D40-B32B-446B3F767136}"/>
              </a:ext>
            </a:extLst>
          </p:cNvPr>
          <p:cNvSpPr/>
          <p:nvPr/>
        </p:nvSpPr>
        <p:spPr>
          <a:xfrm>
            <a:off x="9355072" y="3434453"/>
            <a:ext cx="301152" cy="301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2050E-A1F3-8141-8ADD-1B9D5C89042E}"/>
              </a:ext>
            </a:extLst>
          </p:cNvPr>
          <p:cNvSpPr txBox="1"/>
          <p:nvPr/>
        </p:nvSpPr>
        <p:spPr>
          <a:xfrm>
            <a:off x="1053913" y="2575367"/>
            <a:ext cx="326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podemos encontramos jogadores melhores?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E88E2C-FB8C-4B41-9EE1-92EDFC5E21B0}"/>
              </a:ext>
            </a:extLst>
          </p:cNvPr>
          <p:cNvSpPr txBox="1"/>
          <p:nvPr/>
        </p:nvSpPr>
        <p:spPr>
          <a:xfrm>
            <a:off x="4463563" y="2575367"/>
            <a:ext cx="326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podemos jogar de uma forma mais eficiente?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F1046D-0F35-9644-9C19-F0658623EAA5}"/>
              </a:ext>
            </a:extLst>
          </p:cNvPr>
          <p:cNvSpPr txBox="1"/>
          <p:nvPr/>
        </p:nvSpPr>
        <p:spPr>
          <a:xfrm>
            <a:off x="7873212" y="2575367"/>
            <a:ext cx="326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Como podemos desenvolver melhor os jogadores?</a:t>
            </a:r>
          </a:p>
        </p:txBody>
      </p:sp>
      <p:pic>
        <p:nvPicPr>
          <p:cNvPr id="1030" name="Picture 6" descr="Throwing or Pitching Analysis | UF Sports Performance Center">
            <a:extLst>
              <a:ext uri="{FF2B5EF4-FFF2-40B4-BE49-F238E27FC236}">
                <a16:creationId xmlns:a16="http://schemas.microsoft.com/office/drawing/2014/main" id="{739A5623-39B6-2B4E-A317-93D2070FA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97" y="3938318"/>
            <a:ext cx="2397189" cy="179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oneyball – Wikipédia, a enciclopédia livre">
            <a:extLst>
              <a:ext uri="{FF2B5EF4-FFF2-40B4-BE49-F238E27FC236}">
                <a16:creationId xmlns:a16="http://schemas.microsoft.com/office/drawing/2014/main" id="{3BD3657B-39FF-0746-8435-E777541E5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53" y="3904182"/>
            <a:ext cx="1210395" cy="179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0FFE5182-A781-7A48-AF41-78841725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510166" y="3903284"/>
            <a:ext cx="3247467" cy="182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4C7725-22CD-5648-9C54-37B0D2902B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9488" y="3351248"/>
            <a:ext cx="888752" cy="479926"/>
          </a:xfrm>
          <a:prstGeom prst="rect">
            <a:avLst/>
          </a:prstGeom>
        </p:spPr>
      </p:pic>
      <p:pic>
        <p:nvPicPr>
          <p:cNvPr id="1042" name="Picture 18" descr="NBA - Times, Resultados, Estatísticas, Classificação - ESPN">
            <a:extLst>
              <a:ext uri="{FF2B5EF4-FFF2-40B4-BE49-F238E27FC236}">
                <a16:creationId xmlns:a16="http://schemas.microsoft.com/office/drawing/2014/main" id="{E336A207-639F-F84D-B014-A4597B807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530" y="3221698"/>
            <a:ext cx="639407" cy="6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FL - Notícias, Times, Resultados, Estatísticas e Classificação - ESPN">
            <a:extLst>
              <a:ext uri="{FF2B5EF4-FFF2-40B4-BE49-F238E27FC236}">
                <a16:creationId xmlns:a16="http://schemas.microsoft.com/office/drawing/2014/main" id="{70C04A6C-1A8A-494C-8247-8D5AC1AA8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33" y="3319617"/>
            <a:ext cx="530823" cy="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NHL - Times, Resultados, Estatísticas, Notícias e Classificação - ESPN">
            <a:extLst>
              <a:ext uri="{FF2B5EF4-FFF2-40B4-BE49-F238E27FC236}">
                <a16:creationId xmlns:a16="http://schemas.microsoft.com/office/drawing/2014/main" id="{3DCFC91F-6AB4-9640-A2C3-47F347D56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87" y="3317450"/>
            <a:ext cx="530823" cy="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2A4BC63-13D4-0C4F-AB48-72C8E5FAC76B}"/>
              </a:ext>
            </a:extLst>
          </p:cNvPr>
          <p:cNvGrpSpPr/>
          <p:nvPr/>
        </p:nvGrpSpPr>
        <p:grpSpPr>
          <a:xfrm>
            <a:off x="5498838" y="3139478"/>
            <a:ext cx="1178713" cy="763806"/>
            <a:chOff x="4725072" y="1394402"/>
            <a:chExt cx="1178713" cy="7638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3F44F0-841C-1141-8CAB-21FE44125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17755" y="1509604"/>
              <a:ext cx="484759" cy="464339"/>
            </a:xfrm>
            <a:prstGeom prst="rect">
              <a:avLst/>
            </a:prstGeom>
          </p:spPr>
        </p:pic>
        <p:pic>
          <p:nvPicPr>
            <p:cNvPr id="1052" name="Picture 28" descr="Campeonato Inglês - Classificação | ESPN">
              <a:extLst>
                <a:ext uri="{FF2B5EF4-FFF2-40B4-BE49-F238E27FC236}">
                  <a16:creationId xmlns:a16="http://schemas.microsoft.com/office/drawing/2014/main" id="{D0C7F1E4-EA47-7241-A84F-92EDD16712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200"/>
            <a:stretch/>
          </p:blipFill>
          <p:spPr bwMode="auto">
            <a:xfrm>
              <a:off x="4725072" y="1394402"/>
              <a:ext cx="1178713" cy="76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7CE2C6-DF2D-9A4F-B71B-09A318B21549}"/>
              </a:ext>
            </a:extLst>
          </p:cNvPr>
          <p:cNvCxnSpPr>
            <a:endCxn id="12" idx="2"/>
          </p:cNvCxnSpPr>
          <p:nvPr/>
        </p:nvCxnSpPr>
        <p:spPr>
          <a:xfrm>
            <a:off x="6376280" y="3562940"/>
            <a:ext cx="2978792" cy="2208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0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6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 se todas as equipes brasileiras fossem bicolores? - Futebol de Barzinho">
            <a:extLst>
              <a:ext uri="{FF2B5EF4-FFF2-40B4-BE49-F238E27FC236}">
                <a16:creationId xmlns:a16="http://schemas.microsoft.com/office/drawing/2014/main" id="{33C72510-1931-CC4B-9603-4BF2835CF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4375" l="10000" r="90000">
                        <a14:foregroundMark x1="48875" y1="62125" x2="48875" y2="62125"/>
                        <a14:foregroundMark x1="59500" y1="62125" x2="59500" y2="62125"/>
                        <a14:foregroundMark x1="69875" y1="57500" x2="69875" y2="57500"/>
                        <a14:foregroundMark x1="48500" y1="44000" x2="48500" y2="44000"/>
                        <a14:foregroundMark x1="50250" y1="94375" x2="50250" y2="94375"/>
                        <a14:foregroundMark x1="38125" y1="55500" x2="38125" y2="55500"/>
                        <a14:foregroundMark x1="28125" y1="55125" x2="28125" y2="55125"/>
                        <a14:foregroundMark x1="49250" y1="12000" x2="49250" y2="12000"/>
                        <a14:foregroundMark x1="49250" y1="5250" x2="49250" y2="5250"/>
                        <a14:backgroundMark x1="44250" y1="51375" x2="44250" y2="51375"/>
                        <a14:backgroundMark x1="39125" y1="51375" x2="39125" y2="51375"/>
                        <a14:backgroundMark x1="30625" y1="44625" x2="30625" y2="4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84" y="206643"/>
            <a:ext cx="509832" cy="5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9E1C1B-C2B6-4F4B-960E-BBD73F54B4AF}"/>
              </a:ext>
            </a:extLst>
          </p:cNvPr>
          <p:cNvSpPr txBox="1"/>
          <p:nvPr/>
        </p:nvSpPr>
        <p:spPr>
          <a:xfrm>
            <a:off x="18288" y="3044280"/>
            <a:ext cx="12155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Obrigado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DF5E80-BC27-F740-B934-11730C7F2C8D}"/>
              </a:ext>
            </a:extLst>
          </p:cNvPr>
          <p:cNvGrpSpPr/>
          <p:nvPr/>
        </p:nvGrpSpPr>
        <p:grpSpPr>
          <a:xfrm>
            <a:off x="4387970" y="4052976"/>
            <a:ext cx="3416061" cy="1325114"/>
            <a:chOff x="3692105" y="4052976"/>
            <a:chExt cx="3416061" cy="1325114"/>
          </a:xfrm>
        </p:grpSpPr>
        <p:pic>
          <p:nvPicPr>
            <p:cNvPr id="2" name="Picture 4" descr="Logo LinkedIn – Logos PNG">
              <a:extLst>
                <a:ext uri="{FF2B5EF4-FFF2-40B4-BE49-F238E27FC236}">
                  <a16:creationId xmlns:a16="http://schemas.microsoft.com/office/drawing/2014/main" id="{B455878E-FAC7-E549-BB17-02C3985CB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105" y="4052976"/>
              <a:ext cx="605287" cy="605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Twitter Logo – PNG e Vetor – Download de Logo">
              <a:extLst>
                <a:ext uri="{FF2B5EF4-FFF2-40B4-BE49-F238E27FC236}">
                  <a16:creationId xmlns:a16="http://schemas.microsoft.com/office/drawing/2014/main" id="{62C52B55-116A-1A4B-A8AC-419CFF19D4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105" y="4772804"/>
              <a:ext cx="605286" cy="60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2C922-6C61-6D4C-B4D5-EE9FEC0305E8}"/>
                </a:ext>
              </a:extLst>
            </p:cNvPr>
            <p:cNvSpPr txBox="1"/>
            <p:nvPr/>
          </p:nvSpPr>
          <p:spPr>
            <a:xfrm>
              <a:off x="4297391" y="4094009"/>
              <a:ext cx="281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Rodrigo Picchioni</a:t>
              </a:r>
              <a:endPara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A15835-B5AE-B646-AE7B-7742FC2E6EB5}"/>
                </a:ext>
              </a:extLst>
            </p:cNvPr>
            <p:cNvSpPr txBox="1"/>
            <p:nvPr/>
          </p:nvSpPr>
          <p:spPr>
            <a:xfrm>
              <a:off x="4297391" y="4813837"/>
              <a:ext cx="281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@rodripicchioni</a:t>
              </a:r>
              <a:endPara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7523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2410</TotalTime>
  <Words>412</Words>
  <Application>Microsoft Macintosh PowerPoint</Application>
  <PresentationFormat>Widescreen</PresentationFormat>
  <Paragraphs>88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Rodrigo Picchioni</dc:creator>
  <cp:lastModifiedBy>Rodrigo Picchioni</cp:lastModifiedBy>
  <cp:revision>25</cp:revision>
  <dcterms:created xsi:type="dcterms:W3CDTF">2021-11-17T11:25:50Z</dcterms:created>
  <dcterms:modified xsi:type="dcterms:W3CDTF">2022-10-21T00:22:22Z</dcterms:modified>
</cp:coreProperties>
</file>